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47" r:id="rId2"/>
    <p:sldId id="399" r:id="rId3"/>
    <p:sldId id="518" r:id="rId4"/>
    <p:sldId id="519" r:id="rId5"/>
    <p:sldId id="520" r:id="rId6"/>
    <p:sldId id="521" r:id="rId7"/>
    <p:sldId id="522" r:id="rId8"/>
    <p:sldId id="523" r:id="rId9"/>
    <p:sldId id="524" r:id="rId10"/>
    <p:sldId id="525" r:id="rId11"/>
    <p:sldId id="526" r:id="rId12"/>
    <p:sldId id="527" r:id="rId13"/>
    <p:sldId id="528" r:id="rId14"/>
    <p:sldId id="409" r:id="rId15"/>
    <p:sldId id="410" r:id="rId16"/>
    <p:sldId id="411" r:id="rId17"/>
    <p:sldId id="412" r:id="rId18"/>
    <p:sldId id="413" r:id="rId19"/>
    <p:sldId id="414" r:id="rId20"/>
    <p:sldId id="415" r:id="rId21"/>
    <p:sldId id="416" r:id="rId22"/>
    <p:sldId id="417" r:id="rId23"/>
    <p:sldId id="418" r:id="rId24"/>
    <p:sldId id="274" r:id="rId25"/>
    <p:sldId id="361" r:id="rId26"/>
    <p:sldId id="419" r:id="rId27"/>
    <p:sldId id="420" r:id="rId28"/>
    <p:sldId id="421" r:id="rId29"/>
    <p:sldId id="422" r:id="rId30"/>
    <p:sldId id="423" r:id="rId31"/>
    <p:sldId id="424" r:id="rId32"/>
    <p:sldId id="425" r:id="rId33"/>
    <p:sldId id="334" r:id="rId34"/>
    <p:sldId id="430" r:id="rId35"/>
    <p:sldId id="280" r:id="rId36"/>
    <p:sldId id="398" r:id="rId37"/>
    <p:sldId id="335" r:id="rId38"/>
    <p:sldId id="427" r:id="rId39"/>
    <p:sldId id="428" r:id="rId40"/>
    <p:sldId id="429" r:id="rId41"/>
    <p:sldId id="340" r:id="rId42"/>
    <p:sldId id="431" r:id="rId43"/>
    <p:sldId id="304" r:id="rId44"/>
    <p:sldId id="303" r:id="rId45"/>
    <p:sldId id="432" r:id="rId46"/>
    <p:sldId id="306" r:id="rId47"/>
    <p:sldId id="529" r:id="rId48"/>
    <p:sldId id="434" r:id="rId49"/>
    <p:sldId id="435" r:id="rId50"/>
    <p:sldId id="437" r:id="rId51"/>
    <p:sldId id="438" r:id="rId52"/>
    <p:sldId id="439" r:id="rId53"/>
    <p:sldId id="517" r:id="rId54"/>
    <p:sldId id="310" r:id="rId55"/>
    <p:sldId id="440" r:id="rId56"/>
    <p:sldId id="441" r:id="rId57"/>
    <p:sldId id="311" r:id="rId58"/>
    <p:sldId id="331" r:id="rId59"/>
  </p:sldIdLst>
  <p:sldSz cx="9783763"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0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05" autoAdjust="0"/>
  </p:normalViewPr>
  <p:slideViewPr>
    <p:cSldViewPr>
      <p:cViewPr varScale="1">
        <p:scale>
          <a:sx n="66" d="100"/>
          <a:sy n="66" d="100"/>
        </p:scale>
        <p:origin x="-1254" y="-96"/>
      </p:cViewPr>
      <p:guideLst>
        <p:guide orient="horz" pos="2160"/>
        <p:guide pos="3082"/>
      </p:guideLst>
    </p:cSldViewPr>
  </p:slideViewPr>
  <p:outlineViewPr>
    <p:cViewPr>
      <p:scale>
        <a:sx n="33" d="100"/>
        <a:sy n="33" d="100"/>
      </p:scale>
      <p:origin x="0" y="34216"/>
    </p:cViewPr>
  </p:outlineViewPr>
  <p:notesTextViewPr>
    <p:cViewPr>
      <p:scale>
        <a:sx n="100" d="100"/>
        <a:sy n="100" d="100"/>
      </p:scale>
      <p:origin x="0" y="0"/>
    </p:cViewPr>
  </p:notesTextViewPr>
  <p:sorterViewPr>
    <p:cViewPr>
      <p:scale>
        <a:sx n="98" d="100"/>
        <a:sy n="98" d="100"/>
      </p:scale>
      <p:origin x="0" y="-19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jpeg"/></Relationships>
</file>

<file path=ppt/diagrams/_rels/data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1#39" csCatId="colorful" phldr="1"/>
      <dgm:spPr/>
      <dgm:t>
        <a:bodyPr/>
        <a:lstStyle/>
        <a:p>
          <a:endParaRPr lang="en-US"/>
        </a:p>
      </dgm:t>
    </dgm:pt>
    <dgm:pt modelId="{0AAC7EAF-B5D3-42F8-8F49-2868AB3CA429}">
      <dgm:prSet phldrT="[Text]" custT="1"/>
      <dgm:spPr/>
      <dgm:t>
        <a:bodyPr/>
        <a:lstStyle/>
        <a:p>
          <a:r>
            <a:rPr lang="en-US" sz="2400" b="1" dirty="0" smtClean="0">
              <a:solidFill>
                <a:srgbClr val="000000"/>
              </a:solidFill>
              <a:latin typeface="Calibri"/>
              <a:cs typeface="Calibri"/>
            </a:rPr>
            <a:t>Sec 64: Counting of Votes</a:t>
          </a:r>
          <a:endParaRPr lang="en-US" sz="2400" dirty="0">
            <a:solidFill>
              <a:srgbClr val="000000"/>
            </a:solidFill>
            <a:latin typeface="Calibri"/>
            <a:cs typeface="Calibri"/>
          </a:endParaRPr>
        </a:p>
      </dgm:t>
    </dgm:pt>
    <dgm:pt modelId="{CC184296-CA8B-4475-83BC-F0D7B28F4FF9}" type="parTrans" cxnId="{FE8F8660-46D9-4C7E-B4F0-FF8DE5707344}">
      <dgm:prSet/>
      <dgm:spPr/>
      <dgm:t>
        <a:bodyPr/>
        <a:lstStyle/>
        <a:p>
          <a:endParaRPr lang="en-US">
            <a:solidFill>
              <a:srgbClr val="000000"/>
            </a:solidFill>
            <a:latin typeface="Calibri"/>
            <a:cs typeface="Calibri"/>
          </a:endParaRPr>
        </a:p>
      </dgm:t>
    </dgm:pt>
    <dgm:pt modelId="{39CD7ABE-914B-408D-886A-F042B5B842F7}" type="sibTrans" cxnId="{FE8F8660-46D9-4C7E-B4F0-FF8DE5707344}">
      <dgm:prSet/>
      <dgm:spPr/>
      <dgm:t>
        <a:bodyPr/>
        <a:lstStyle/>
        <a:p>
          <a:endParaRPr lang="en-US">
            <a:solidFill>
              <a:srgbClr val="000000"/>
            </a:solidFill>
            <a:latin typeface="Calibri"/>
            <a:cs typeface="Calibri"/>
          </a:endParaRPr>
        </a:p>
      </dgm:t>
    </dgm:pt>
    <dgm:pt modelId="{5E6E6798-9BFE-42B4-85FC-2E7A9B6341F5}">
      <dgm:prSet phldrT="[Text]" custT="1"/>
      <dgm:spPr/>
      <dgm:t>
        <a:bodyPr/>
        <a:lstStyle/>
        <a:p>
          <a:r>
            <a:rPr lang="en-US" sz="2400" b="1" dirty="0" smtClean="0">
              <a:solidFill>
                <a:srgbClr val="000000"/>
              </a:solidFill>
              <a:latin typeface="Calibri"/>
              <a:cs typeface="Calibri"/>
            </a:rPr>
            <a:t>Sec 64A: Destruction, loss etc. of ballot papers at the time of counting</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a:solidFill>
              <a:srgbClr val="000000"/>
            </a:solidFill>
            <a:latin typeface="Calibri"/>
            <a:cs typeface="Calibri"/>
          </a:endParaRPr>
        </a:p>
      </dgm:t>
    </dgm:pt>
    <dgm:pt modelId="{31F2FB2C-3D71-4228-A255-4514F1ADD6C8}" type="sibTrans" cxnId="{6D551776-6BF1-49A6-A103-0467EA685A3A}">
      <dgm:prSet/>
      <dgm:spPr/>
      <dgm:t>
        <a:bodyPr/>
        <a:lstStyle/>
        <a:p>
          <a:endParaRPr lang="en-US">
            <a:solidFill>
              <a:srgbClr val="000000"/>
            </a:solidFill>
            <a:latin typeface="Calibri"/>
            <a:cs typeface="Calibri"/>
          </a:endParaRPr>
        </a:p>
      </dgm:t>
    </dgm:pt>
    <dgm:pt modelId="{84879BEE-21EA-470A-9C61-AE21DC86FE36}">
      <dgm:prSet phldrT="[Text]" custT="1"/>
      <dgm:spPr/>
      <dgm:t>
        <a:bodyPr/>
        <a:lstStyle/>
        <a:p>
          <a:r>
            <a:rPr lang="en-US" sz="2000" b="0" dirty="0" smtClean="0">
              <a:solidFill>
                <a:srgbClr val="000000"/>
              </a:solidFill>
              <a:latin typeface="Calibri"/>
              <a:cs typeface="Calibri"/>
            </a:rPr>
            <a:t>Counting under  supervision and direction of the Returning Officer</a:t>
          </a:r>
          <a:endParaRPr lang="en-US" sz="2000" b="0" dirty="0">
            <a:solidFill>
              <a:srgbClr val="000000"/>
            </a:solidFill>
            <a:latin typeface="Calibri"/>
            <a:cs typeface="Calibri"/>
          </a:endParaRPr>
        </a:p>
      </dgm:t>
    </dgm:pt>
    <dgm:pt modelId="{59042852-43D7-4A85-A3A1-7C6133E96CC2}" type="parTrans" cxnId="{1A2028D2-B458-41AD-ADE6-AC869431638E}">
      <dgm:prSet/>
      <dgm:spPr/>
      <dgm:t>
        <a:bodyPr/>
        <a:lstStyle/>
        <a:p>
          <a:endParaRPr lang="en-US">
            <a:solidFill>
              <a:srgbClr val="000000"/>
            </a:solidFill>
            <a:latin typeface="Calibri"/>
            <a:cs typeface="Calibri"/>
          </a:endParaRPr>
        </a:p>
      </dgm:t>
    </dgm:pt>
    <dgm:pt modelId="{91000BB2-4593-46B9-881F-0CD093F0E921}" type="sibTrans" cxnId="{1A2028D2-B458-41AD-ADE6-AC869431638E}">
      <dgm:prSet/>
      <dgm:spPr/>
      <dgm:t>
        <a:bodyPr/>
        <a:lstStyle/>
        <a:p>
          <a:endParaRPr lang="en-US">
            <a:solidFill>
              <a:srgbClr val="000000"/>
            </a:solidFill>
            <a:latin typeface="Calibri"/>
            <a:cs typeface="Calibri"/>
          </a:endParaRPr>
        </a:p>
      </dgm:t>
    </dgm:pt>
    <dgm:pt modelId="{15AD5467-5144-4A3B-A95D-B6AD6602986A}">
      <dgm:prSet phldrT="[Text]" custT="1"/>
      <dgm:spPr/>
      <dgm:t>
        <a:bodyPr/>
        <a:lstStyle/>
        <a:p>
          <a:r>
            <a:rPr lang="en-US" sz="2000" b="0" dirty="0" smtClean="0">
              <a:solidFill>
                <a:srgbClr val="000000"/>
              </a:solidFill>
              <a:latin typeface="Calibri"/>
              <a:cs typeface="Calibri"/>
            </a:rPr>
            <a:t>RO shall immediately report the matter to ECI who may direct the counting  to be stopped. </a:t>
          </a:r>
          <a:endParaRPr lang="en-US" sz="2000" b="0" dirty="0">
            <a:solidFill>
              <a:srgbClr val="000000"/>
            </a:solidFill>
            <a:latin typeface="Calibri"/>
            <a:cs typeface="Calibri"/>
          </a:endParaRPr>
        </a:p>
      </dgm:t>
    </dgm:pt>
    <dgm:pt modelId="{160E9D51-01CB-4377-9B7A-30021C66F3BB}" type="parTrans" cxnId="{FE214E5A-EB20-4C0D-B055-C6CC6C28E223}">
      <dgm:prSet/>
      <dgm:spPr/>
      <dgm:t>
        <a:bodyPr/>
        <a:lstStyle/>
        <a:p>
          <a:endParaRPr lang="en-US">
            <a:solidFill>
              <a:srgbClr val="000000"/>
            </a:solidFill>
            <a:latin typeface="Calibri"/>
            <a:cs typeface="Calibri"/>
          </a:endParaRPr>
        </a:p>
      </dgm:t>
    </dgm:pt>
    <dgm:pt modelId="{04931C31-9F3B-4CA6-B1DE-96990F5B1E1B}" type="sibTrans" cxnId="{FE214E5A-EB20-4C0D-B055-C6CC6C28E223}">
      <dgm:prSet/>
      <dgm:spPr/>
      <dgm:t>
        <a:bodyPr/>
        <a:lstStyle/>
        <a:p>
          <a:endParaRPr lang="en-US">
            <a:solidFill>
              <a:srgbClr val="000000"/>
            </a:solidFill>
            <a:latin typeface="Calibri"/>
            <a:cs typeface="Calibri"/>
          </a:endParaRPr>
        </a:p>
      </dgm:t>
    </dgm:pt>
    <dgm:pt modelId="{66A14935-A231-4514-B2D7-2F5E6C39DDBD}">
      <dgm:prSet phldrT="[Text]" custT="1"/>
      <dgm:spPr/>
      <dgm:t>
        <a:bodyPr/>
        <a:lstStyle/>
        <a:p>
          <a:r>
            <a:rPr lang="en-US" sz="2000" b="0" dirty="0" smtClean="0">
              <a:solidFill>
                <a:srgbClr val="000000"/>
              </a:solidFill>
              <a:latin typeface="Calibri"/>
              <a:cs typeface="Calibri"/>
            </a:rPr>
            <a:t>Contesting candidate /election agent/ /counting agents  have a right to be present.</a:t>
          </a:r>
          <a:endParaRPr lang="en-US" sz="2000" b="0" dirty="0">
            <a:solidFill>
              <a:srgbClr val="000000"/>
            </a:solidFill>
            <a:latin typeface="Calibri"/>
            <a:cs typeface="Calibri"/>
          </a:endParaRPr>
        </a:p>
      </dgm:t>
    </dgm:pt>
    <dgm:pt modelId="{E8185864-7A23-489A-BF1C-858AF045DF6F}" type="parTrans" cxnId="{7F4BE752-0050-44D1-B9BD-3B66BCA9EC91}">
      <dgm:prSet/>
      <dgm:spPr/>
      <dgm:t>
        <a:bodyPr/>
        <a:lstStyle/>
        <a:p>
          <a:endParaRPr lang="en-IN"/>
        </a:p>
      </dgm:t>
    </dgm:pt>
    <dgm:pt modelId="{E145D39E-37F5-4990-B549-2CFF41A68092}" type="sibTrans" cxnId="{7F4BE752-0050-44D1-B9BD-3B66BCA9EC91}">
      <dgm:prSet/>
      <dgm:spPr/>
      <dgm:t>
        <a:bodyPr/>
        <a:lstStyle/>
        <a:p>
          <a:endParaRPr lang="en-IN"/>
        </a:p>
      </dgm:t>
    </dgm:pt>
    <dgm:pt modelId="{F4403DF6-6196-4996-8911-94E8C5DD46E9}">
      <dgm:prSet phldrT="[Text]" custT="1"/>
      <dgm:spPr/>
      <dgm:t>
        <a:bodyPr/>
        <a:lstStyle/>
        <a:p>
          <a:r>
            <a:rPr lang="en-US" sz="2000" b="0" dirty="0" smtClean="0">
              <a:solidFill>
                <a:srgbClr val="000000"/>
              </a:solidFill>
              <a:latin typeface="Calibri"/>
              <a:cs typeface="Calibri"/>
            </a:rPr>
            <a:t>Or if satisfied the result of election will not get materially affected, may allow counting to be completed.</a:t>
          </a:r>
          <a:endParaRPr lang="en-US" sz="2000" b="0" dirty="0">
            <a:solidFill>
              <a:srgbClr val="000000"/>
            </a:solidFill>
            <a:latin typeface="Calibri"/>
            <a:cs typeface="Calibri"/>
          </a:endParaRPr>
        </a:p>
      </dgm:t>
    </dgm:pt>
    <dgm:pt modelId="{3AC9A3D5-A93F-4B05-87EE-6C81D30B663B}" type="parTrans" cxnId="{31A794F2-1045-4974-B2EE-C7205639B4E8}">
      <dgm:prSet/>
      <dgm:spPr/>
      <dgm:t>
        <a:bodyPr/>
        <a:lstStyle/>
        <a:p>
          <a:endParaRPr lang="en-IN"/>
        </a:p>
      </dgm:t>
    </dgm:pt>
    <dgm:pt modelId="{C39AAE23-BAF1-4B8E-A5A9-EA0B02F59BFE}" type="sibTrans" cxnId="{31A794F2-1045-4974-B2EE-C7205639B4E8}">
      <dgm:prSet/>
      <dgm:spPr/>
      <dgm:t>
        <a:bodyPr/>
        <a:lstStyle/>
        <a:p>
          <a:endParaRPr lang="en-IN"/>
        </a:p>
      </dgm:t>
    </dgm:pt>
    <dgm:pt modelId="{33A73566-E31E-4F84-934F-5A8E329874AE}">
      <dgm:prSet phldrT="[Text]" custT="1"/>
      <dgm:spPr/>
      <dgm:t>
        <a:bodyPr/>
        <a:lstStyle/>
        <a:p>
          <a:endParaRPr lang="en-US" sz="2200" b="0" dirty="0">
            <a:solidFill>
              <a:srgbClr val="000000"/>
            </a:solidFill>
            <a:latin typeface="Calibri"/>
            <a:cs typeface="Calibri"/>
          </a:endParaRPr>
        </a:p>
      </dgm:t>
    </dgm:pt>
    <dgm:pt modelId="{8E0EB30F-FB9D-4467-9E0A-616F103D0092}" type="parTrans" cxnId="{3845A410-6A47-40D8-8BE0-A92E49B6C60D}">
      <dgm:prSet/>
      <dgm:spPr/>
    </dgm:pt>
    <dgm:pt modelId="{0AC6FADE-DD0B-4979-81C6-00DE9F49BC62}" type="sibTrans" cxnId="{3845A410-6A47-40D8-8BE0-A92E49B6C60D}">
      <dgm:prSet/>
      <dgm:spPr/>
    </dgm:pt>
    <dgm:pt modelId="{89AAF0FA-F9B7-4BB7-BAAF-5675EFD75C9F}">
      <dgm:prSet phldrT="[Text]" custT="1"/>
      <dgm:spPr/>
      <dgm:t>
        <a:bodyPr/>
        <a:lstStyle/>
        <a:p>
          <a:r>
            <a:rPr lang="en-US" sz="2000" b="0" dirty="0" smtClean="0">
              <a:solidFill>
                <a:srgbClr val="000000"/>
              </a:solidFill>
              <a:latin typeface="Calibri"/>
              <a:cs typeface="Calibri"/>
            </a:rPr>
            <a:t>ECI may  further declare poll to be void, order re-poll  for that polling station. </a:t>
          </a:r>
          <a:endParaRPr lang="en-US" sz="2000" b="0" dirty="0">
            <a:solidFill>
              <a:srgbClr val="000000"/>
            </a:solidFill>
            <a:latin typeface="Calibri"/>
            <a:cs typeface="Calibri"/>
          </a:endParaRPr>
        </a:p>
      </dgm:t>
    </dgm:pt>
    <dgm:pt modelId="{C9826173-A705-4BC8-A20D-3BF0DA3D8BFA}" type="parTrans" cxnId="{6A50EE44-3666-4681-A97D-FED7133F287C}">
      <dgm:prSet/>
      <dgm:spPr/>
    </dgm:pt>
    <dgm:pt modelId="{52D7B186-360D-4E11-A557-13D12B7E6593}" type="sibTrans" cxnId="{6A50EE44-3666-4681-A97D-FED7133F287C}">
      <dgm:prSet/>
      <dgm:spPr/>
    </dgm:pt>
    <dgm:pt modelId="{25B76CC3-72E0-0240-8BFE-A79DA882FAA9}" type="pres">
      <dgm:prSet presAssocID="{9D3D7BA7-8112-49D7-BC74-8E77D049DA10}" presName="Name0" presStyleCnt="0">
        <dgm:presLayoutVars>
          <dgm:dir/>
          <dgm:animLvl val="lvl"/>
          <dgm:resizeHandles val="exact"/>
        </dgm:presLayoutVars>
      </dgm:prSet>
      <dgm:spPr/>
      <dgm:t>
        <a:bodyPr/>
        <a:lstStyle/>
        <a:p>
          <a:endParaRPr lang="en-US"/>
        </a:p>
      </dgm:t>
    </dgm:pt>
    <dgm:pt modelId="{CDF5BEC6-B155-8344-929D-9E43ADD8598A}" type="pres">
      <dgm:prSet presAssocID="{0AAC7EAF-B5D3-42F8-8F49-2868AB3CA429}" presName="linNode" presStyleCnt="0"/>
      <dgm:spPr/>
      <dgm:t>
        <a:bodyPr/>
        <a:lstStyle/>
        <a:p>
          <a:endParaRPr lang="en-US"/>
        </a:p>
      </dgm:t>
    </dgm:pt>
    <dgm:pt modelId="{6587422E-6A8C-9442-8262-763751A75053}" type="pres">
      <dgm:prSet presAssocID="{0AAC7EAF-B5D3-42F8-8F49-2868AB3CA429}" presName="parentText" presStyleLbl="node1" presStyleIdx="0" presStyleCnt="2" custScaleX="88459">
        <dgm:presLayoutVars>
          <dgm:chMax val="1"/>
          <dgm:bulletEnabled val="1"/>
        </dgm:presLayoutVars>
      </dgm:prSet>
      <dgm:spPr/>
      <dgm:t>
        <a:bodyPr/>
        <a:lstStyle/>
        <a:p>
          <a:endParaRPr lang="en-US"/>
        </a:p>
      </dgm:t>
    </dgm:pt>
    <dgm:pt modelId="{ADAB0724-5784-E745-BA28-F67D272A0D21}" type="pres">
      <dgm:prSet presAssocID="{0AAC7EAF-B5D3-42F8-8F49-2868AB3CA429}" presName="descendantText" presStyleLbl="alignAccFollowNode1" presStyleIdx="0" presStyleCnt="2" custScaleX="108166" custScaleY="116479">
        <dgm:presLayoutVars>
          <dgm:bulletEnabled val="1"/>
        </dgm:presLayoutVars>
      </dgm:prSet>
      <dgm:spPr/>
      <dgm:t>
        <a:bodyPr/>
        <a:lstStyle/>
        <a:p>
          <a:endParaRPr lang="en-US"/>
        </a:p>
      </dgm:t>
    </dgm:pt>
    <dgm:pt modelId="{14596718-DD3A-4D4B-A7EE-58D0A1443C58}" type="pres">
      <dgm:prSet presAssocID="{39CD7ABE-914B-408D-886A-F042B5B842F7}" presName="sp" presStyleCnt="0"/>
      <dgm:spPr/>
      <dgm:t>
        <a:bodyPr/>
        <a:lstStyle/>
        <a:p>
          <a:endParaRPr lang="en-US"/>
        </a:p>
      </dgm:t>
    </dgm:pt>
    <dgm:pt modelId="{14CED891-88D8-834A-83F6-229F77680E57}" type="pres">
      <dgm:prSet presAssocID="{5E6E6798-9BFE-42B4-85FC-2E7A9B6341F5}" presName="linNode" presStyleCnt="0"/>
      <dgm:spPr/>
      <dgm:t>
        <a:bodyPr/>
        <a:lstStyle/>
        <a:p>
          <a:endParaRPr lang="en-US"/>
        </a:p>
      </dgm:t>
    </dgm:pt>
    <dgm:pt modelId="{D944109C-4F17-EE48-A217-ACC685EADB41}" type="pres">
      <dgm:prSet presAssocID="{5E6E6798-9BFE-42B4-85FC-2E7A9B6341F5}" presName="parentText" presStyleLbl="node1" presStyleIdx="1" presStyleCnt="2" custScaleX="87554">
        <dgm:presLayoutVars>
          <dgm:chMax val="1"/>
          <dgm:bulletEnabled val="1"/>
        </dgm:presLayoutVars>
      </dgm:prSet>
      <dgm:spPr/>
      <dgm:t>
        <a:bodyPr/>
        <a:lstStyle/>
        <a:p>
          <a:endParaRPr lang="en-US"/>
        </a:p>
      </dgm:t>
    </dgm:pt>
    <dgm:pt modelId="{5F2E73AF-255D-F245-9DDA-51B6BD10CC5D}" type="pres">
      <dgm:prSet presAssocID="{5E6E6798-9BFE-42B4-85FC-2E7A9B6341F5}" presName="descendantText" presStyleLbl="alignAccFollowNode1" presStyleIdx="1" presStyleCnt="2" custScaleX="110261" custScaleY="120680">
        <dgm:presLayoutVars>
          <dgm:bulletEnabled val="1"/>
        </dgm:presLayoutVars>
      </dgm:prSet>
      <dgm:spPr/>
      <dgm:t>
        <a:bodyPr/>
        <a:lstStyle/>
        <a:p>
          <a:endParaRPr lang="en-US"/>
        </a:p>
      </dgm:t>
    </dgm:pt>
  </dgm:ptLst>
  <dgm:cxnLst>
    <dgm:cxn modelId="{FE8F8660-46D9-4C7E-B4F0-FF8DE5707344}" srcId="{9D3D7BA7-8112-49D7-BC74-8E77D049DA10}" destId="{0AAC7EAF-B5D3-42F8-8F49-2868AB3CA429}" srcOrd="0" destOrd="0" parTransId="{CC184296-CA8B-4475-83BC-F0D7B28F4FF9}" sibTransId="{39CD7ABE-914B-408D-886A-F042B5B842F7}"/>
    <dgm:cxn modelId="{7C5D74A7-29C4-47A7-9323-639DE103E3C8}" type="presOf" srcId="{0AAC7EAF-B5D3-42F8-8F49-2868AB3CA429}" destId="{6587422E-6A8C-9442-8262-763751A75053}" srcOrd="0" destOrd="0" presId="urn:microsoft.com/office/officeart/2005/8/layout/vList5"/>
    <dgm:cxn modelId="{B5208C8D-040E-4130-829A-6350AD52FA95}" type="presOf" srcId="{5E6E6798-9BFE-42B4-85FC-2E7A9B6341F5}" destId="{D944109C-4F17-EE48-A217-ACC685EADB41}" srcOrd="0" destOrd="0" presId="urn:microsoft.com/office/officeart/2005/8/layout/vList5"/>
    <dgm:cxn modelId="{EB5FF362-D6F3-45A8-8314-A17DDDA1E86D}" type="presOf" srcId="{9D3D7BA7-8112-49D7-BC74-8E77D049DA10}" destId="{25B76CC3-72E0-0240-8BFE-A79DA882FAA9}" srcOrd="0" destOrd="0" presId="urn:microsoft.com/office/officeart/2005/8/layout/vList5"/>
    <dgm:cxn modelId="{31A794F2-1045-4974-B2EE-C7205639B4E8}" srcId="{5E6E6798-9BFE-42B4-85FC-2E7A9B6341F5}" destId="{F4403DF6-6196-4996-8911-94E8C5DD46E9}" srcOrd="3" destOrd="0" parTransId="{3AC9A3D5-A93F-4B05-87EE-6C81D30B663B}" sibTransId="{C39AAE23-BAF1-4B8E-A5A9-EA0B02F59BFE}"/>
    <dgm:cxn modelId="{1A2028D2-B458-41AD-ADE6-AC869431638E}" srcId="{0AAC7EAF-B5D3-42F8-8F49-2868AB3CA429}" destId="{84879BEE-21EA-470A-9C61-AE21DC86FE36}" srcOrd="0" destOrd="0" parTransId="{59042852-43D7-4A85-A3A1-7C6133E96CC2}" sibTransId="{91000BB2-4593-46B9-881F-0CD093F0E921}"/>
    <dgm:cxn modelId="{6A50EE44-3666-4681-A97D-FED7133F287C}" srcId="{5E6E6798-9BFE-42B4-85FC-2E7A9B6341F5}" destId="{89AAF0FA-F9B7-4BB7-BAAF-5675EFD75C9F}" srcOrd="2" destOrd="0" parTransId="{C9826173-A705-4BC8-A20D-3BF0DA3D8BFA}" sibTransId="{52D7B186-360D-4E11-A557-13D12B7E6593}"/>
    <dgm:cxn modelId="{FE214E5A-EB20-4C0D-B055-C6CC6C28E223}" srcId="{5E6E6798-9BFE-42B4-85FC-2E7A9B6341F5}" destId="{15AD5467-5144-4A3B-A95D-B6AD6602986A}" srcOrd="1" destOrd="0" parTransId="{160E9D51-01CB-4377-9B7A-30021C66F3BB}" sibTransId="{04931C31-9F3B-4CA6-B1DE-96990F5B1E1B}"/>
    <dgm:cxn modelId="{6D551776-6BF1-49A6-A103-0467EA685A3A}" srcId="{9D3D7BA7-8112-49D7-BC74-8E77D049DA10}" destId="{5E6E6798-9BFE-42B4-85FC-2E7A9B6341F5}" srcOrd="1" destOrd="0" parTransId="{2A5F13DD-1616-45CB-BA5F-16C4C02A1AE9}" sibTransId="{31F2FB2C-3D71-4228-A255-4514F1ADD6C8}"/>
    <dgm:cxn modelId="{E89C19B2-802C-4E1E-BB95-E0E6453AB27A}" type="presOf" srcId="{89AAF0FA-F9B7-4BB7-BAAF-5675EFD75C9F}" destId="{5F2E73AF-255D-F245-9DDA-51B6BD10CC5D}" srcOrd="0" destOrd="2" presId="urn:microsoft.com/office/officeart/2005/8/layout/vList5"/>
    <dgm:cxn modelId="{01E457E7-4401-49FF-BEB2-C97F47AF0DB7}" type="presOf" srcId="{F4403DF6-6196-4996-8911-94E8C5DD46E9}" destId="{5F2E73AF-255D-F245-9DDA-51B6BD10CC5D}" srcOrd="0" destOrd="3" presId="urn:microsoft.com/office/officeart/2005/8/layout/vList5"/>
    <dgm:cxn modelId="{56BBF3BD-0A08-410B-AF26-28125CDB444F}" type="presOf" srcId="{33A73566-E31E-4F84-934F-5A8E329874AE}" destId="{5F2E73AF-255D-F245-9DDA-51B6BD10CC5D}" srcOrd="0" destOrd="0" presId="urn:microsoft.com/office/officeart/2005/8/layout/vList5"/>
    <dgm:cxn modelId="{7F4BE752-0050-44D1-B9BD-3B66BCA9EC91}" srcId="{0AAC7EAF-B5D3-42F8-8F49-2868AB3CA429}" destId="{66A14935-A231-4514-B2D7-2F5E6C39DDBD}" srcOrd="1" destOrd="0" parTransId="{E8185864-7A23-489A-BF1C-858AF045DF6F}" sibTransId="{E145D39E-37F5-4990-B549-2CFF41A68092}"/>
    <dgm:cxn modelId="{99C9C5F4-FA4C-446D-B97A-58F91C1AA132}" type="presOf" srcId="{84879BEE-21EA-470A-9C61-AE21DC86FE36}" destId="{ADAB0724-5784-E745-BA28-F67D272A0D21}" srcOrd="0" destOrd="0" presId="urn:microsoft.com/office/officeart/2005/8/layout/vList5"/>
    <dgm:cxn modelId="{3845A410-6A47-40D8-8BE0-A92E49B6C60D}" srcId="{5E6E6798-9BFE-42B4-85FC-2E7A9B6341F5}" destId="{33A73566-E31E-4F84-934F-5A8E329874AE}" srcOrd="0" destOrd="0" parTransId="{8E0EB30F-FB9D-4467-9E0A-616F103D0092}" sibTransId="{0AC6FADE-DD0B-4979-81C6-00DE9F49BC62}"/>
    <dgm:cxn modelId="{2FB456A2-AF43-490E-9810-33F8A194FCCF}" type="presOf" srcId="{15AD5467-5144-4A3B-A95D-B6AD6602986A}" destId="{5F2E73AF-255D-F245-9DDA-51B6BD10CC5D}" srcOrd="0" destOrd="1" presId="urn:microsoft.com/office/officeart/2005/8/layout/vList5"/>
    <dgm:cxn modelId="{C36D7CF5-1EB8-4EE7-AA63-B3EB9DAF0C2C}" type="presOf" srcId="{66A14935-A231-4514-B2D7-2F5E6C39DDBD}" destId="{ADAB0724-5784-E745-BA28-F67D272A0D21}" srcOrd="0" destOrd="1" presId="urn:microsoft.com/office/officeart/2005/8/layout/vList5"/>
    <dgm:cxn modelId="{590D33EB-B84F-4349-BFB8-C3710695677F}" type="presParOf" srcId="{25B76CC3-72E0-0240-8BFE-A79DA882FAA9}" destId="{CDF5BEC6-B155-8344-929D-9E43ADD8598A}" srcOrd="0" destOrd="0" presId="urn:microsoft.com/office/officeart/2005/8/layout/vList5"/>
    <dgm:cxn modelId="{7E25CE3B-7EB0-4CE9-B822-0077418C86AE}" type="presParOf" srcId="{CDF5BEC6-B155-8344-929D-9E43ADD8598A}" destId="{6587422E-6A8C-9442-8262-763751A75053}" srcOrd="0" destOrd="0" presId="urn:microsoft.com/office/officeart/2005/8/layout/vList5"/>
    <dgm:cxn modelId="{CF86CBF1-73FA-4E45-A3D4-5509B2FDDA24}" type="presParOf" srcId="{CDF5BEC6-B155-8344-929D-9E43ADD8598A}" destId="{ADAB0724-5784-E745-BA28-F67D272A0D21}" srcOrd="1" destOrd="0" presId="urn:microsoft.com/office/officeart/2005/8/layout/vList5"/>
    <dgm:cxn modelId="{45547903-0A63-44D1-844C-3A24664D0DB1}" type="presParOf" srcId="{25B76CC3-72E0-0240-8BFE-A79DA882FAA9}" destId="{14596718-DD3A-4D4B-A7EE-58D0A1443C58}" srcOrd="1" destOrd="0" presId="urn:microsoft.com/office/officeart/2005/8/layout/vList5"/>
    <dgm:cxn modelId="{1A663C7C-4D5B-483E-8084-C76885735A63}" type="presParOf" srcId="{25B76CC3-72E0-0240-8BFE-A79DA882FAA9}" destId="{14CED891-88D8-834A-83F6-229F77680E57}" srcOrd="2" destOrd="0" presId="urn:microsoft.com/office/officeart/2005/8/layout/vList5"/>
    <dgm:cxn modelId="{F8C3D1E6-3242-4ADB-B4C6-6EA1DB64FDF5}" type="presParOf" srcId="{14CED891-88D8-834A-83F6-229F77680E57}" destId="{D944109C-4F17-EE48-A217-ACC685EADB41}" srcOrd="0" destOrd="0" presId="urn:microsoft.com/office/officeart/2005/8/layout/vList5"/>
    <dgm:cxn modelId="{FA2A69DB-0578-42EF-89EC-C445219E14AB}" type="presParOf" srcId="{14CED891-88D8-834A-83F6-229F77680E57}" destId="{5F2E73AF-255D-F245-9DDA-51B6BD10CC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2A408F-C6B0-AD4D-8E5F-97CD18FB14B7}" type="doc">
      <dgm:prSet loTypeId="urn:microsoft.com/office/officeart/2008/layout/PictureAccentList" loCatId="" qsTypeId="urn:microsoft.com/office/officeart/2005/8/quickstyle/simple4" qsCatId="simple" csTypeId="urn:microsoft.com/office/officeart/2005/8/colors/colorful3" csCatId="colorful" phldr="1"/>
      <dgm:spPr/>
      <dgm:t>
        <a:bodyPr/>
        <a:lstStyle/>
        <a:p>
          <a:endParaRPr lang="en-US"/>
        </a:p>
      </dgm:t>
    </dgm:pt>
    <dgm:pt modelId="{D6F8E743-BE4D-1F46-B438-8ED8C82365E2}">
      <dgm:prSet/>
      <dgm:spPr>
        <a:solidFill>
          <a:srgbClr val="92D050"/>
        </a:solidFill>
      </dgm:spPr>
      <dgm:t>
        <a:bodyPr/>
        <a:lstStyle/>
        <a:p>
          <a:pPr rtl="0"/>
          <a:r>
            <a:rPr lang="en-US" b="1" dirty="0" smtClean="0">
              <a:solidFill>
                <a:srgbClr val="000000"/>
              </a:solidFill>
            </a:rPr>
            <a:t>Should be spacious enough to accommodate infrastructure and officials and agents</a:t>
          </a:r>
          <a:endParaRPr lang="en-US" b="1" dirty="0">
            <a:solidFill>
              <a:srgbClr val="000000"/>
            </a:solidFill>
          </a:endParaRPr>
        </a:p>
      </dgm:t>
    </dgm:pt>
    <dgm:pt modelId="{AF5DF2B2-8C63-2149-934E-C4E09ADD4D29}" type="parTrans" cxnId="{87203728-12F0-774D-8316-B1BA7C73DFE1}">
      <dgm:prSet/>
      <dgm:spPr/>
      <dgm:t>
        <a:bodyPr/>
        <a:lstStyle/>
        <a:p>
          <a:endParaRPr lang="en-US" b="1">
            <a:solidFill>
              <a:srgbClr val="000000"/>
            </a:solidFill>
          </a:endParaRPr>
        </a:p>
      </dgm:t>
    </dgm:pt>
    <dgm:pt modelId="{A918E125-49A3-3C44-BEAD-20D402AD1151}" type="sibTrans" cxnId="{87203728-12F0-774D-8316-B1BA7C73DFE1}">
      <dgm:prSet/>
      <dgm:spPr/>
      <dgm:t>
        <a:bodyPr/>
        <a:lstStyle/>
        <a:p>
          <a:endParaRPr lang="en-US" b="1">
            <a:solidFill>
              <a:srgbClr val="000000"/>
            </a:solidFill>
          </a:endParaRPr>
        </a:p>
      </dgm:t>
    </dgm:pt>
    <dgm:pt modelId="{9F44A290-BD9F-2F4E-91A6-0269516E0577}">
      <dgm:prSet/>
      <dgm:spPr>
        <a:solidFill>
          <a:schemeClr val="accent5">
            <a:lumMod val="40000"/>
            <a:lumOff val="60000"/>
          </a:schemeClr>
        </a:solidFill>
      </dgm:spPr>
      <dgm:t>
        <a:bodyPr/>
        <a:lstStyle/>
        <a:p>
          <a:pPr rtl="0"/>
          <a:r>
            <a:rPr lang="en-US" b="1" dirty="0" smtClean="0">
              <a:solidFill>
                <a:srgbClr val="000000"/>
              </a:solidFill>
            </a:rPr>
            <a:t>Should have adequate lighting with proper standby arrangements (generator, etc.)</a:t>
          </a:r>
          <a:endParaRPr lang="en-US" b="1" dirty="0">
            <a:solidFill>
              <a:srgbClr val="000000"/>
            </a:solidFill>
          </a:endParaRPr>
        </a:p>
      </dgm:t>
    </dgm:pt>
    <dgm:pt modelId="{722A8727-9280-A04C-8F1C-4C925BD723E2}" type="parTrans" cxnId="{5B5F3FCA-4F62-7943-9D61-9427C8713BF5}">
      <dgm:prSet/>
      <dgm:spPr/>
      <dgm:t>
        <a:bodyPr/>
        <a:lstStyle/>
        <a:p>
          <a:endParaRPr lang="en-US" b="1">
            <a:solidFill>
              <a:srgbClr val="000000"/>
            </a:solidFill>
          </a:endParaRPr>
        </a:p>
      </dgm:t>
    </dgm:pt>
    <dgm:pt modelId="{9B8E8EC5-8715-BB43-919E-8758E3A6D6B0}" type="sibTrans" cxnId="{5B5F3FCA-4F62-7943-9D61-9427C8713BF5}">
      <dgm:prSet/>
      <dgm:spPr/>
      <dgm:t>
        <a:bodyPr/>
        <a:lstStyle/>
        <a:p>
          <a:endParaRPr lang="en-US" b="1">
            <a:solidFill>
              <a:srgbClr val="000000"/>
            </a:solidFill>
          </a:endParaRPr>
        </a:p>
      </dgm:t>
    </dgm:pt>
    <dgm:pt modelId="{81C9CF36-939C-B548-8830-C85ED0B6B880}">
      <dgm:prSet/>
      <dgm:spPr>
        <a:solidFill>
          <a:schemeClr val="accent2">
            <a:lumMod val="40000"/>
            <a:lumOff val="60000"/>
          </a:schemeClr>
        </a:solidFill>
      </dgm:spPr>
      <dgm:t>
        <a:bodyPr/>
        <a:lstStyle/>
        <a:p>
          <a:pPr rtl="0"/>
          <a:r>
            <a:rPr lang="en-US" b="1" dirty="0" smtClean="0">
              <a:solidFill>
                <a:srgbClr val="000000"/>
              </a:solidFill>
            </a:rPr>
            <a:t>Adequate fire extinguishing equipment</a:t>
          </a:r>
          <a:endParaRPr lang="en-US" b="1" dirty="0">
            <a:solidFill>
              <a:srgbClr val="000000"/>
            </a:solidFill>
          </a:endParaRPr>
        </a:p>
      </dgm:t>
    </dgm:pt>
    <dgm:pt modelId="{8AD4F7C2-BC03-0641-9604-4495D943543E}" type="parTrans" cxnId="{36C264DF-8830-5745-8877-AB0EA7422970}">
      <dgm:prSet/>
      <dgm:spPr/>
      <dgm:t>
        <a:bodyPr/>
        <a:lstStyle/>
        <a:p>
          <a:endParaRPr lang="en-US" b="1">
            <a:solidFill>
              <a:srgbClr val="000000"/>
            </a:solidFill>
          </a:endParaRPr>
        </a:p>
      </dgm:t>
    </dgm:pt>
    <dgm:pt modelId="{39A6AE82-86D7-A445-BA3E-A14E510C2B7E}" type="sibTrans" cxnId="{36C264DF-8830-5745-8877-AB0EA7422970}">
      <dgm:prSet/>
      <dgm:spPr/>
      <dgm:t>
        <a:bodyPr/>
        <a:lstStyle/>
        <a:p>
          <a:endParaRPr lang="en-US" b="1">
            <a:solidFill>
              <a:srgbClr val="000000"/>
            </a:solidFill>
          </a:endParaRPr>
        </a:p>
      </dgm:t>
    </dgm:pt>
    <dgm:pt modelId="{E52DAC0D-7AD0-8945-B998-C6805442192F}">
      <dgm:prSet/>
      <dgm:spPr>
        <a:solidFill>
          <a:schemeClr val="accent1"/>
        </a:solidFill>
      </dgm:spPr>
      <dgm:t>
        <a:bodyPr/>
        <a:lstStyle/>
        <a:p>
          <a:pPr rtl="0"/>
          <a:r>
            <a:rPr lang="en-US" b="1" dirty="0" smtClean="0">
              <a:solidFill>
                <a:srgbClr val="000000"/>
              </a:solidFill>
            </a:rPr>
            <a:t>Should be a permanent structure. </a:t>
          </a:r>
          <a:br>
            <a:rPr lang="en-US" b="1" dirty="0" smtClean="0">
              <a:solidFill>
                <a:srgbClr val="000000"/>
              </a:solidFill>
            </a:rPr>
          </a:br>
          <a:r>
            <a:rPr lang="en-US" b="1" dirty="0" smtClean="0">
              <a:solidFill>
                <a:srgbClr val="000000"/>
              </a:solidFill>
            </a:rPr>
            <a:t>If unavoidably temporary, take ECI approval</a:t>
          </a:r>
          <a:endParaRPr lang="en-US" b="1" dirty="0">
            <a:solidFill>
              <a:srgbClr val="000000"/>
            </a:solidFill>
          </a:endParaRPr>
        </a:p>
      </dgm:t>
    </dgm:pt>
    <dgm:pt modelId="{A1B279B5-6E08-1B4C-B7A9-97CEFBCD65AF}" type="parTrans" cxnId="{2FD04EA0-EB29-6B4F-8CD0-8DBA015DFA76}">
      <dgm:prSet/>
      <dgm:spPr/>
      <dgm:t>
        <a:bodyPr/>
        <a:lstStyle/>
        <a:p>
          <a:endParaRPr lang="en-US" b="1">
            <a:solidFill>
              <a:srgbClr val="000000"/>
            </a:solidFill>
          </a:endParaRPr>
        </a:p>
      </dgm:t>
    </dgm:pt>
    <dgm:pt modelId="{9E47FCA1-8F0B-664D-A2CF-B3AB7D3DBDFF}" type="sibTrans" cxnId="{2FD04EA0-EB29-6B4F-8CD0-8DBA015DFA76}">
      <dgm:prSet/>
      <dgm:spPr/>
      <dgm:t>
        <a:bodyPr/>
        <a:lstStyle/>
        <a:p>
          <a:endParaRPr lang="en-US" b="1">
            <a:solidFill>
              <a:srgbClr val="000000"/>
            </a:solidFill>
          </a:endParaRPr>
        </a:p>
      </dgm:t>
    </dgm:pt>
    <dgm:pt modelId="{77AF0038-4D4F-DD40-8600-0A74CD167262}">
      <dgm:prSet/>
      <dgm:spPr>
        <a:solidFill>
          <a:schemeClr val="accent2"/>
        </a:solidFill>
      </dgm:spPr>
      <dgm:t>
        <a:bodyPr/>
        <a:lstStyle/>
        <a:p>
          <a:pPr rtl="0"/>
          <a:r>
            <a:rPr lang="en-US" b="1" dirty="0" smtClean="0">
              <a:solidFill>
                <a:srgbClr val="000000"/>
              </a:solidFill>
            </a:rPr>
            <a:t>Infrastructure at Counting Centre </a:t>
          </a:r>
          <a:endParaRPr lang="en-US" b="1" dirty="0">
            <a:solidFill>
              <a:srgbClr val="000000"/>
            </a:solidFill>
          </a:endParaRPr>
        </a:p>
      </dgm:t>
    </dgm:pt>
    <dgm:pt modelId="{3BF41767-71AB-B942-8CE5-F9C94559D77B}" type="parTrans" cxnId="{8B17B7F5-2BE5-1A4E-9910-1E52456276E1}">
      <dgm:prSet/>
      <dgm:spPr/>
      <dgm:t>
        <a:bodyPr/>
        <a:lstStyle/>
        <a:p>
          <a:endParaRPr lang="en-US" b="1">
            <a:solidFill>
              <a:srgbClr val="000000"/>
            </a:solidFill>
          </a:endParaRPr>
        </a:p>
      </dgm:t>
    </dgm:pt>
    <dgm:pt modelId="{6A8B32B6-751C-E34D-A45D-61EF59A22AD4}" type="sibTrans" cxnId="{8B17B7F5-2BE5-1A4E-9910-1E52456276E1}">
      <dgm:prSet/>
      <dgm:spPr/>
      <dgm:t>
        <a:bodyPr/>
        <a:lstStyle/>
        <a:p>
          <a:endParaRPr lang="en-US" b="1">
            <a:solidFill>
              <a:srgbClr val="000000"/>
            </a:solidFill>
          </a:endParaRPr>
        </a:p>
      </dgm:t>
    </dgm:pt>
    <dgm:pt modelId="{4E170FDC-FD59-F844-A171-6D5A02DB5468}" type="pres">
      <dgm:prSet presAssocID="{972A408F-C6B0-AD4D-8E5F-97CD18FB14B7}" presName="layout" presStyleCnt="0">
        <dgm:presLayoutVars>
          <dgm:chMax/>
          <dgm:chPref/>
          <dgm:dir/>
          <dgm:animOne val="branch"/>
          <dgm:animLvl val="lvl"/>
          <dgm:resizeHandles/>
        </dgm:presLayoutVars>
      </dgm:prSet>
      <dgm:spPr/>
      <dgm:t>
        <a:bodyPr/>
        <a:lstStyle/>
        <a:p>
          <a:endParaRPr lang="en-US"/>
        </a:p>
      </dgm:t>
    </dgm:pt>
    <dgm:pt modelId="{7CB37377-6AA2-3148-B7B7-492028D376DC}" type="pres">
      <dgm:prSet presAssocID="{77AF0038-4D4F-DD40-8600-0A74CD167262}" presName="root" presStyleCnt="0">
        <dgm:presLayoutVars>
          <dgm:chMax/>
          <dgm:chPref val="4"/>
        </dgm:presLayoutVars>
      </dgm:prSet>
      <dgm:spPr/>
    </dgm:pt>
    <dgm:pt modelId="{487C14B3-1895-A147-88C2-D6A3BA488244}" type="pres">
      <dgm:prSet presAssocID="{77AF0038-4D4F-DD40-8600-0A74CD167262}" presName="rootComposite" presStyleCnt="0">
        <dgm:presLayoutVars/>
      </dgm:prSet>
      <dgm:spPr/>
    </dgm:pt>
    <dgm:pt modelId="{4C186020-8839-874D-B5C7-E205B45C7D2F}" type="pres">
      <dgm:prSet presAssocID="{77AF0038-4D4F-DD40-8600-0A74CD167262}" presName="rootText" presStyleLbl="node0" presStyleIdx="0" presStyleCnt="1">
        <dgm:presLayoutVars>
          <dgm:chMax/>
          <dgm:chPref val="4"/>
        </dgm:presLayoutVars>
      </dgm:prSet>
      <dgm:spPr/>
      <dgm:t>
        <a:bodyPr/>
        <a:lstStyle/>
        <a:p>
          <a:endParaRPr lang="en-US"/>
        </a:p>
      </dgm:t>
    </dgm:pt>
    <dgm:pt modelId="{1E270CAA-6A9F-1B42-9BD6-352F93D4EC95}" type="pres">
      <dgm:prSet presAssocID="{77AF0038-4D4F-DD40-8600-0A74CD167262}" presName="childShape" presStyleCnt="0">
        <dgm:presLayoutVars>
          <dgm:chMax val="0"/>
          <dgm:chPref val="0"/>
        </dgm:presLayoutVars>
      </dgm:prSet>
      <dgm:spPr/>
    </dgm:pt>
    <dgm:pt modelId="{77C9B3F7-3460-9240-A01F-07B7489F16AE}" type="pres">
      <dgm:prSet presAssocID="{D6F8E743-BE4D-1F46-B438-8ED8C82365E2}" presName="childComposite" presStyleCnt="0">
        <dgm:presLayoutVars>
          <dgm:chMax val="0"/>
          <dgm:chPref val="0"/>
        </dgm:presLayoutVars>
      </dgm:prSet>
      <dgm:spPr/>
    </dgm:pt>
    <dgm:pt modelId="{6842FD6F-1AAF-BD4E-A6D7-74D4C30D6249}" type="pres">
      <dgm:prSet presAssocID="{D6F8E743-BE4D-1F46-B438-8ED8C82365E2}" presName="Image" presStyleLbl="node1" presStyleIdx="0" presStyleCnt="4"/>
      <dgm:spPr>
        <a:blipFill>
          <a:blip xmlns:r="http://schemas.openxmlformats.org/officeDocument/2006/relationships" r:embed="rId1">
            <a:extLst/>
          </a:blip>
          <a:srcRect/>
          <a:stretch>
            <a:fillRect l="-6000" r="-6000"/>
          </a:stretch>
        </a:blipFill>
      </dgm:spPr>
      <dgm:t>
        <a:bodyPr/>
        <a:lstStyle/>
        <a:p>
          <a:endParaRPr lang="en-US"/>
        </a:p>
      </dgm:t>
    </dgm:pt>
    <dgm:pt modelId="{52E41A55-6C50-CD45-A450-9D6D2992C645}" type="pres">
      <dgm:prSet presAssocID="{D6F8E743-BE4D-1F46-B438-8ED8C82365E2}" presName="childText" presStyleLbl="lnNode1" presStyleIdx="0" presStyleCnt="4">
        <dgm:presLayoutVars>
          <dgm:chMax val="0"/>
          <dgm:chPref val="0"/>
          <dgm:bulletEnabled val="1"/>
        </dgm:presLayoutVars>
      </dgm:prSet>
      <dgm:spPr/>
      <dgm:t>
        <a:bodyPr/>
        <a:lstStyle/>
        <a:p>
          <a:endParaRPr lang="en-US"/>
        </a:p>
      </dgm:t>
    </dgm:pt>
    <dgm:pt modelId="{0E66B42A-F1CA-D640-8769-38BF87702BD3}" type="pres">
      <dgm:prSet presAssocID="{9F44A290-BD9F-2F4E-91A6-0269516E0577}" presName="childComposite" presStyleCnt="0">
        <dgm:presLayoutVars>
          <dgm:chMax val="0"/>
          <dgm:chPref val="0"/>
        </dgm:presLayoutVars>
      </dgm:prSet>
      <dgm:spPr/>
    </dgm:pt>
    <dgm:pt modelId="{A703B7A8-B474-8144-9D97-29E6EB189CCC}" type="pres">
      <dgm:prSet presAssocID="{9F44A290-BD9F-2F4E-91A6-0269516E0577}" presName="Image" presStyleLbl="node1" presStyleIdx="1" presStyleCnt="4"/>
      <dgm:spPr>
        <a:blipFill>
          <a:blip xmlns:r="http://schemas.openxmlformats.org/officeDocument/2006/relationships" r:embed="rId2">
            <a:extLst/>
          </a:blip>
          <a:srcRect/>
          <a:stretch>
            <a:fillRect/>
          </a:stretch>
        </a:blipFill>
      </dgm:spPr>
    </dgm:pt>
    <dgm:pt modelId="{924EB057-BD9E-FA46-8DB5-90B671476F68}" type="pres">
      <dgm:prSet presAssocID="{9F44A290-BD9F-2F4E-91A6-0269516E0577}" presName="childText" presStyleLbl="lnNode1" presStyleIdx="1" presStyleCnt="4">
        <dgm:presLayoutVars>
          <dgm:chMax val="0"/>
          <dgm:chPref val="0"/>
          <dgm:bulletEnabled val="1"/>
        </dgm:presLayoutVars>
      </dgm:prSet>
      <dgm:spPr/>
      <dgm:t>
        <a:bodyPr/>
        <a:lstStyle/>
        <a:p>
          <a:endParaRPr lang="en-US"/>
        </a:p>
      </dgm:t>
    </dgm:pt>
    <dgm:pt modelId="{F4BDB89F-B283-8343-872B-00DC81617ABE}" type="pres">
      <dgm:prSet presAssocID="{81C9CF36-939C-B548-8830-C85ED0B6B880}" presName="childComposite" presStyleCnt="0">
        <dgm:presLayoutVars>
          <dgm:chMax val="0"/>
          <dgm:chPref val="0"/>
        </dgm:presLayoutVars>
      </dgm:prSet>
      <dgm:spPr/>
    </dgm:pt>
    <dgm:pt modelId="{3A7D6035-AB87-3B48-8C72-75061BA04C65}" type="pres">
      <dgm:prSet presAssocID="{81C9CF36-939C-B548-8830-C85ED0B6B880}" presName="Image" presStyleLbl="node1" presStyleIdx="2" presStyleCnt="4"/>
      <dgm:spPr>
        <a:blipFill>
          <a:blip xmlns:r="http://schemas.openxmlformats.org/officeDocument/2006/relationships" r:embed="rId3">
            <a:extLst/>
          </a:blip>
          <a:srcRect/>
          <a:stretch>
            <a:fillRect/>
          </a:stretch>
        </a:blipFill>
      </dgm:spPr>
      <dgm:t>
        <a:bodyPr/>
        <a:lstStyle/>
        <a:p>
          <a:endParaRPr lang="en-US"/>
        </a:p>
      </dgm:t>
    </dgm:pt>
    <dgm:pt modelId="{45AC9606-46B7-4B43-BA60-4CAD1046C4F8}" type="pres">
      <dgm:prSet presAssocID="{81C9CF36-939C-B548-8830-C85ED0B6B880}" presName="childText" presStyleLbl="lnNode1" presStyleIdx="2" presStyleCnt="4">
        <dgm:presLayoutVars>
          <dgm:chMax val="0"/>
          <dgm:chPref val="0"/>
          <dgm:bulletEnabled val="1"/>
        </dgm:presLayoutVars>
      </dgm:prSet>
      <dgm:spPr/>
      <dgm:t>
        <a:bodyPr/>
        <a:lstStyle/>
        <a:p>
          <a:endParaRPr lang="en-US"/>
        </a:p>
      </dgm:t>
    </dgm:pt>
    <dgm:pt modelId="{F37A2737-DEFE-B640-8AB1-1BD450AE6C6B}" type="pres">
      <dgm:prSet presAssocID="{E52DAC0D-7AD0-8945-B998-C6805442192F}" presName="childComposite" presStyleCnt="0">
        <dgm:presLayoutVars>
          <dgm:chMax val="0"/>
          <dgm:chPref val="0"/>
        </dgm:presLayoutVars>
      </dgm:prSet>
      <dgm:spPr/>
    </dgm:pt>
    <dgm:pt modelId="{0BBA7DD2-C5AB-474E-9053-A69DEB61901F}" type="pres">
      <dgm:prSet presAssocID="{E52DAC0D-7AD0-8945-B998-C6805442192F}" presName="Image" presStyleLbl="node1" presStyleIdx="3" presStyleCnt="4"/>
      <dgm:spPr>
        <a:blipFill>
          <a:blip xmlns:r="http://schemas.openxmlformats.org/officeDocument/2006/relationships" r:embed="rId4">
            <a:extLst/>
          </a:blip>
          <a:srcRect/>
          <a:stretch>
            <a:fillRect/>
          </a:stretch>
        </a:blipFill>
      </dgm:spPr>
      <dgm:t>
        <a:bodyPr/>
        <a:lstStyle/>
        <a:p>
          <a:endParaRPr lang="en-US"/>
        </a:p>
      </dgm:t>
    </dgm:pt>
    <dgm:pt modelId="{6631ADFB-B539-0144-809A-9515DF515FEC}" type="pres">
      <dgm:prSet presAssocID="{E52DAC0D-7AD0-8945-B998-C6805442192F}" presName="childText" presStyleLbl="lnNode1" presStyleIdx="3" presStyleCnt="4">
        <dgm:presLayoutVars>
          <dgm:chMax val="0"/>
          <dgm:chPref val="0"/>
          <dgm:bulletEnabled val="1"/>
        </dgm:presLayoutVars>
      </dgm:prSet>
      <dgm:spPr/>
      <dgm:t>
        <a:bodyPr/>
        <a:lstStyle/>
        <a:p>
          <a:endParaRPr lang="en-US"/>
        </a:p>
      </dgm:t>
    </dgm:pt>
  </dgm:ptLst>
  <dgm:cxnLst>
    <dgm:cxn modelId="{C5F745DA-E4FC-41EA-8833-675DA5AC8537}" type="presOf" srcId="{81C9CF36-939C-B548-8830-C85ED0B6B880}" destId="{45AC9606-46B7-4B43-BA60-4CAD1046C4F8}" srcOrd="0" destOrd="0" presId="urn:microsoft.com/office/officeart/2008/layout/PictureAccentList"/>
    <dgm:cxn modelId="{87203728-12F0-774D-8316-B1BA7C73DFE1}" srcId="{77AF0038-4D4F-DD40-8600-0A74CD167262}" destId="{D6F8E743-BE4D-1F46-B438-8ED8C82365E2}" srcOrd="0" destOrd="0" parTransId="{AF5DF2B2-8C63-2149-934E-C4E09ADD4D29}" sibTransId="{A918E125-49A3-3C44-BEAD-20D402AD1151}"/>
    <dgm:cxn modelId="{884B4377-2805-40E0-9E70-72F1761C8BC5}" type="presOf" srcId="{9F44A290-BD9F-2F4E-91A6-0269516E0577}" destId="{924EB057-BD9E-FA46-8DB5-90B671476F68}" srcOrd="0" destOrd="0" presId="urn:microsoft.com/office/officeart/2008/layout/PictureAccentList"/>
    <dgm:cxn modelId="{CF310C7E-B55D-46FE-9563-8CE634D26BA8}" type="presOf" srcId="{E52DAC0D-7AD0-8945-B998-C6805442192F}" destId="{6631ADFB-B539-0144-809A-9515DF515FEC}" srcOrd="0" destOrd="0" presId="urn:microsoft.com/office/officeart/2008/layout/PictureAccentList"/>
    <dgm:cxn modelId="{8B17B7F5-2BE5-1A4E-9910-1E52456276E1}" srcId="{972A408F-C6B0-AD4D-8E5F-97CD18FB14B7}" destId="{77AF0038-4D4F-DD40-8600-0A74CD167262}" srcOrd="0" destOrd="0" parTransId="{3BF41767-71AB-B942-8CE5-F9C94559D77B}" sibTransId="{6A8B32B6-751C-E34D-A45D-61EF59A22AD4}"/>
    <dgm:cxn modelId="{A272F66A-F5F0-4571-8F5D-0D70C6125594}" type="presOf" srcId="{77AF0038-4D4F-DD40-8600-0A74CD167262}" destId="{4C186020-8839-874D-B5C7-E205B45C7D2F}" srcOrd="0" destOrd="0" presId="urn:microsoft.com/office/officeart/2008/layout/PictureAccentList"/>
    <dgm:cxn modelId="{36C264DF-8830-5745-8877-AB0EA7422970}" srcId="{77AF0038-4D4F-DD40-8600-0A74CD167262}" destId="{81C9CF36-939C-B548-8830-C85ED0B6B880}" srcOrd="2" destOrd="0" parTransId="{8AD4F7C2-BC03-0641-9604-4495D943543E}" sibTransId="{39A6AE82-86D7-A445-BA3E-A14E510C2B7E}"/>
    <dgm:cxn modelId="{C3E6100B-63CF-4DB4-A61A-738D0D6B5CA5}" type="presOf" srcId="{D6F8E743-BE4D-1F46-B438-8ED8C82365E2}" destId="{52E41A55-6C50-CD45-A450-9D6D2992C645}" srcOrd="0" destOrd="0" presId="urn:microsoft.com/office/officeart/2008/layout/PictureAccentList"/>
    <dgm:cxn modelId="{5B5F3FCA-4F62-7943-9D61-9427C8713BF5}" srcId="{77AF0038-4D4F-DD40-8600-0A74CD167262}" destId="{9F44A290-BD9F-2F4E-91A6-0269516E0577}" srcOrd="1" destOrd="0" parTransId="{722A8727-9280-A04C-8F1C-4C925BD723E2}" sibTransId="{9B8E8EC5-8715-BB43-919E-8758E3A6D6B0}"/>
    <dgm:cxn modelId="{2FD04EA0-EB29-6B4F-8CD0-8DBA015DFA76}" srcId="{77AF0038-4D4F-DD40-8600-0A74CD167262}" destId="{E52DAC0D-7AD0-8945-B998-C6805442192F}" srcOrd="3" destOrd="0" parTransId="{A1B279B5-6E08-1B4C-B7A9-97CEFBCD65AF}" sibTransId="{9E47FCA1-8F0B-664D-A2CF-B3AB7D3DBDFF}"/>
    <dgm:cxn modelId="{012B9600-8C07-4CA8-9C7C-9FD17C381ABF}" type="presOf" srcId="{972A408F-C6B0-AD4D-8E5F-97CD18FB14B7}" destId="{4E170FDC-FD59-F844-A171-6D5A02DB5468}" srcOrd="0" destOrd="0" presId="urn:microsoft.com/office/officeart/2008/layout/PictureAccentList"/>
    <dgm:cxn modelId="{51FB3580-AB79-432A-9AF9-CB3632679F45}" type="presParOf" srcId="{4E170FDC-FD59-F844-A171-6D5A02DB5468}" destId="{7CB37377-6AA2-3148-B7B7-492028D376DC}" srcOrd="0" destOrd="0" presId="urn:microsoft.com/office/officeart/2008/layout/PictureAccentList"/>
    <dgm:cxn modelId="{8CE0830F-2816-4744-A59C-5FA4EE82953C}" type="presParOf" srcId="{7CB37377-6AA2-3148-B7B7-492028D376DC}" destId="{487C14B3-1895-A147-88C2-D6A3BA488244}" srcOrd="0" destOrd="0" presId="urn:microsoft.com/office/officeart/2008/layout/PictureAccentList"/>
    <dgm:cxn modelId="{3B5E00A0-D5F3-4F17-A7E1-9B31BE6E7DE7}" type="presParOf" srcId="{487C14B3-1895-A147-88C2-D6A3BA488244}" destId="{4C186020-8839-874D-B5C7-E205B45C7D2F}" srcOrd="0" destOrd="0" presId="urn:microsoft.com/office/officeart/2008/layout/PictureAccentList"/>
    <dgm:cxn modelId="{3195137B-F81B-4C14-BAD1-CEBCFD06F368}" type="presParOf" srcId="{7CB37377-6AA2-3148-B7B7-492028D376DC}" destId="{1E270CAA-6A9F-1B42-9BD6-352F93D4EC95}" srcOrd="1" destOrd="0" presId="urn:microsoft.com/office/officeart/2008/layout/PictureAccentList"/>
    <dgm:cxn modelId="{CAD36ED4-84E8-4168-B273-A0C78BE654AE}" type="presParOf" srcId="{1E270CAA-6A9F-1B42-9BD6-352F93D4EC95}" destId="{77C9B3F7-3460-9240-A01F-07B7489F16AE}" srcOrd="0" destOrd="0" presId="urn:microsoft.com/office/officeart/2008/layout/PictureAccentList"/>
    <dgm:cxn modelId="{C2E4604B-C464-4F6B-A56F-87EA0ABAA12A}" type="presParOf" srcId="{77C9B3F7-3460-9240-A01F-07B7489F16AE}" destId="{6842FD6F-1AAF-BD4E-A6D7-74D4C30D6249}" srcOrd="0" destOrd="0" presId="urn:microsoft.com/office/officeart/2008/layout/PictureAccentList"/>
    <dgm:cxn modelId="{9C517DAE-537A-4223-8D8A-AD7952F82DAA}" type="presParOf" srcId="{77C9B3F7-3460-9240-A01F-07B7489F16AE}" destId="{52E41A55-6C50-CD45-A450-9D6D2992C645}" srcOrd="1" destOrd="0" presId="urn:microsoft.com/office/officeart/2008/layout/PictureAccentList"/>
    <dgm:cxn modelId="{C89CA150-1C8C-4CEC-930E-F7CCB21B1CF9}" type="presParOf" srcId="{1E270CAA-6A9F-1B42-9BD6-352F93D4EC95}" destId="{0E66B42A-F1CA-D640-8769-38BF87702BD3}" srcOrd="1" destOrd="0" presId="urn:microsoft.com/office/officeart/2008/layout/PictureAccentList"/>
    <dgm:cxn modelId="{E7A100E9-258C-449A-A522-8512E953EEEF}" type="presParOf" srcId="{0E66B42A-F1CA-D640-8769-38BF87702BD3}" destId="{A703B7A8-B474-8144-9D97-29E6EB189CCC}" srcOrd="0" destOrd="0" presId="urn:microsoft.com/office/officeart/2008/layout/PictureAccentList"/>
    <dgm:cxn modelId="{C3809F5A-FBC3-4456-94B7-F0CAEE13E476}" type="presParOf" srcId="{0E66B42A-F1CA-D640-8769-38BF87702BD3}" destId="{924EB057-BD9E-FA46-8DB5-90B671476F68}" srcOrd="1" destOrd="0" presId="urn:microsoft.com/office/officeart/2008/layout/PictureAccentList"/>
    <dgm:cxn modelId="{FC697A78-C0B9-41DE-8C41-E1BEA53820D9}" type="presParOf" srcId="{1E270CAA-6A9F-1B42-9BD6-352F93D4EC95}" destId="{F4BDB89F-B283-8343-872B-00DC81617ABE}" srcOrd="2" destOrd="0" presId="urn:microsoft.com/office/officeart/2008/layout/PictureAccentList"/>
    <dgm:cxn modelId="{C73CBE6B-69B0-4B6E-BC11-EF54F4BFC1CA}" type="presParOf" srcId="{F4BDB89F-B283-8343-872B-00DC81617ABE}" destId="{3A7D6035-AB87-3B48-8C72-75061BA04C65}" srcOrd="0" destOrd="0" presId="urn:microsoft.com/office/officeart/2008/layout/PictureAccentList"/>
    <dgm:cxn modelId="{A5943513-87D1-49EC-801A-FBEE8C8FB6BE}" type="presParOf" srcId="{F4BDB89F-B283-8343-872B-00DC81617ABE}" destId="{45AC9606-46B7-4B43-BA60-4CAD1046C4F8}" srcOrd="1" destOrd="0" presId="urn:microsoft.com/office/officeart/2008/layout/PictureAccentList"/>
    <dgm:cxn modelId="{BC78A04E-E0E9-4CA2-B85C-7E4BB791DB51}" type="presParOf" srcId="{1E270CAA-6A9F-1B42-9BD6-352F93D4EC95}" destId="{F37A2737-DEFE-B640-8AB1-1BD450AE6C6B}" srcOrd="3" destOrd="0" presId="urn:microsoft.com/office/officeart/2008/layout/PictureAccentList"/>
    <dgm:cxn modelId="{09F66E0C-7A2B-4394-BF58-C46B390D9C1E}" type="presParOf" srcId="{F37A2737-DEFE-B640-8AB1-1BD450AE6C6B}" destId="{0BBA7DD2-C5AB-474E-9053-A69DEB61901F}" srcOrd="0" destOrd="0" presId="urn:microsoft.com/office/officeart/2008/layout/PictureAccentList"/>
    <dgm:cxn modelId="{77B0731F-E199-4125-B95E-FEC01E830D9B}" type="presParOf" srcId="{F37A2737-DEFE-B640-8AB1-1BD450AE6C6B}" destId="{6631ADFB-B539-0144-809A-9515DF515FE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361A06-A5FD-C841-9C2D-E9A42021E533}"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A655B9C7-3915-F84D-9831-86BE57D8901E}">
      <dgm:prSet phldrT="[Text]"/>
      <dgm:spPr/>
      <dgm:t>
        <a:bodyPr/>
        <a:lstStyle/>
        <a:p>
          <a:r>
            <a:rPr lang="en-US" b="1" dirty="0" smtClean="0">
              <a:solidFill>
                <a:srgbClr val="000000"/>
              </a:solidFill>
            </a:rPr>
            <a:t>Counting supervisors and assistants</a:t>
          </a:r>
          <a:endParaRPr lang="en-US" b="1" dirty="0">
            <a:solidFill>
              <a:srgbClr val="000000"/>
            </a:solidFill>
          </a:endParaRPr>
        </a:p>
      </dgm:t>
    </dgm:pt>
    <dgm:pt modelId="{144B565F-6194-D645-A949-B2CE3926DA7C}" type="parTrans" cxnId="{3E7942DD-F685-4649-A8E4-E94BDE6777AB}">
      <dgm:prSet/>
      <dgm:spPr/>
      <dgm:t>
        <a:bodyPr/>
        <a:lstStyle/>
        <a:p>
          <a:endParaRPr lang="en-US" b="1">
            <a:solidFill>
              <a:srgbClr val="000000"/>
            </a:solidFill>
          </a:endParaRPr>
        </a:p>
      </dgm:t>
    </dgm:pt>
    <dgm:pt modelId="{F90DF583-6263-7143-8B8C-35EC92311C35}" type="sibTrans" cxnId="{3E7942DD-F685-4649-A8E4-E94BDE6777AB}">
      <dgm:prSet/>
      <dgm:spPr/>
      <dgm:t>
        <a:bodyPr/>
        <a:lstStyle/>
        <a:p>
          <a:endParaRPr lang="en-US" b="1">
            <a:solidFill>
              <a:srgbClr val="000000"/>
            </a:solidFill>
          </a:endParaRPr>
        </a:p>
      </dgm:t>
    </dgm:pt>
    <dgm:pt modelId="{969905F9-C448-DE46-B799-FFC15D92B5A0}">
      <dgm:prSet phldrT="[Text]"/>
      <dgm:spPr/>
      <dgm:t>
        <a:bodyPr/>
        <a:lstStyle/>
        <a:p>
          <a:r>
            <a:rPr lang="en-US" b="1" dirty="0" smtClean="0">
              <a:solidFill>
                <a:srgbClr val="000000"/>
              </a:solidFill>
            </a:rPr>
            <a:t>Persons authorized by ECI</a:t>
          </a:r>
          <a:endParaRPr lang="en-US" b="1" dirty="0">
            <a:solidFill>
              <a:srgbClr val="000000"/>
            </a:solidFill>
          </a:endParaRPr>
        </a:p>
      </dgm:t>
    </dgm:pt>
    <dgm:pt modelId="{268A3D81-AAF8-5442-89F2-493355FDFCAF}" type="parTrans" cxnId="{026D2D7E-A148-D349-92A7-90DE6DE71FE4}">
      <dgm:prSet/>
      <dgm:spPr/>
      <dgm:t>
        <a:bodyPr/>
        <a:lstStyle/>
        <a:p>
          <a:endParaRPr lang="en-US" b="1">
            <a:solidFill>
              <a:srgbClr val="000000"/>
            </a:solidFill>
          </a:endParaRPr>
        </a:p>
      </dgm:t>
    </dgm:pt>
    <dgm:pt modelId="{97901C86-5ECF-8B4C-9521-BD3BB6460822}" type="sibTrans" cxnId="{026D2D7E-A148-D349-92A7-90DE6DE71FE4}">
      <dgm:prSet/>
      <dgm:spPr/>
      <dgm:t>
        <a:bodyPr/>
        <a:lstStyle/>
        <a:p>
          <a:endParaRPr lang="en-US" b="1">
            <a:solidFill>
              <a:srgbClr val="000000"/>
            </a:solidFill>
          </a:endParaRPr>
        </a:p>
      </dgm:t>
    </dgm:pt>
    <dgm:pt modelId="{59160024-D453-0B43-81D2-7FAE2EF774FE}">
      <dgm:prSet phldrT="[Text]"/>
      <dgm:spPr/>
      <dgm:t>
        <a:bodyPr/>
        <a:lstStyle/>
        <a:p>
          <a:r>
            <a:rPr lang="en-US" b="1" dirty="0" smtClean="0">
              <a:solidFill>
                <a:srgbClr val="000000"/>
              </a:solidFill>
            </a:rPr>
            <a:t>Public servants on duty in connection with election</a:t>
          </a:r>
          <a:endParaRPr lang="en-US" b="1" dirty="0">
            <a:solidFill>
              <a:srgbClr val="000000"/>
            </a:solidFill>
          </a:endParaRPr>
        </a:p>
      </dgm:t>
    </dgm:pt>
    <dgm:pt modelId="{4CA9CC80-DC06-CC4E-98F8-D0CC2BE6CBE3}" type="parTrans" cxnId="{1D1C03F3-745C-D64B-B879-4ED597FC26AE}">
      <dgm:prSet/>
      <dgm:spPr/>
      <dgm:t>
        <a:bodyPr/>
        <a:lstStyle/>
        <a:p>
          <a:endParaRPr lang="en-US" b="1">
            <a:solidFill>
              <a:srgbClr val="000000"/>
            </a:solidFill>
          </a:endParaRPr>
        </a:p>
      </dgm:t>
    </dgm:pt>
    <dgm:pt modelId="{6A466A19-502B-2F43-9283-4530BD7E1E96}" type="sibTrans" cxnId="{1D1C03F3-745C-D64B-B879-4ED597FC26AE}">
      <dgm:prSet/>
      <dgm:spPr/>
      <dgm:t>
        <a:bodyPr/>
        <a:lstStyle/>
        <a:p>
          <a:endParaRPr lang="en-US" b="1">
            <a:solidFill>
              <a:srgbClr val="000000"/>
            </a:solidFill>
          </a:endParaRPr>
        </a:p>
      </dgm:t>
    </dgm:pt>
    <dgm:pt modelId="{3214BAC7-5B5B-A343-9BEC-C70E8534E3C1}">
      <dgm:prSet phldrT="[Text]"/>
      <dgm:spPr/>
      <dgm:t>
        <a:bodyPr/>
        <a:lstStyle/>
        <a:p>
          <a:r>
            <a:rPr lang="en-US" b="1" dirty="0" smtClean="0">
              <a:solidFill>
                <a:srgbClr val="000000"/>
              </a:solidFill>
            </a:rPr>
            <a:t>Candidates, their election agents and counting agents</a:t>
          </a:r>
          <a:endParaRPr lang="en-US" b="1" dirty="0">
            <a:solidFill>
              <a:srgbClr val="000000"/>
            </a:solidFill>
          </a:endParaRPr>
        </a:p>
      </dgm:t>
    </dgm:pt>
    <dgm:pt modelId="{8C9D33A0-0421-F447-8027-006FF94FF409}" type="parTrans" cxnId="{E4959712-80F0-FC42-B8FA-5890968A1DE6}">
      <dgm:prSet/>
      <dgm:spPr/>
      <dgm:t>
        <a:bodyPr/>
        <a:lstStyle/>
        <a:p>
          <a:endParaRPr lang="en-US" b="1">
            <a:solidFill>
              <a:srgbClr val="000000"/>
            </a:solidFill>
          </a:endParaRPr>
        </a:p>
      </dgm:t>
    </dgm:pt>
    <dgm:pt modelId="{D74183F7-26AE-A949-9ED6-5668BB8ABB20}" type="sibTrans" cxnId="{E4959712-80F0-FC42-B8FA-5890968A1DE6}">
      <dgm:prSet/>
      <dgm:spPr/>
      <dgm:t>
        <a:bodyPr/>
        <a:lstStyle/>
        <a:p>
          <a:endParaRPr lang="en-US" b="1">
            <a:solidFill>
              <a:srgbClr val="000000"/>
            </a:solidFill>
          </a:endParaRPr>
        </a:p>
      </dgm:t>
    </dgm:pt>
    <dgm:pt modelId="{4F8EFEF0-ACA2-ED4D-98A6-5E48E9E6E110}">
      <dgm:prSet phldrT="[Text]"/>
      <dgm:spPr/>
      <dgm:t>
        <a:bodyPr/>
        <a:lstStyle/>
        <a:p>
          <a:r>
            <a:rPr lang="en-US" b="1" dirty="0" smtClean="0">
              <a:solidFill>
                <a:srgbClr val="000000"/>
              </a:solidFill>
            </a:rPr>
            <a:t>  Every body inside the counting hall shall have to display his I-card on his/her person.</a:t>
          </a:r>
          <a:endParaRPr lang="en-US" b="1" dirty="0">
            <a:solidFill>
              <a:srgbClr val="000000"/>
            </a:solidFill>
          </a:endParaRPr>
        </a:p>
      </dgm:t>
    </dgm:pt>
    <dgm:pt modelId="{DC1E0EC7-4CE5-C945-8F6F-CF2F87B91A31}" type="parTrans" cxnId="{E415D2C8-5234-5645-809C-DDADDEAA1261}">
      <dgm:prSet/>
      <dgm:spPr/>
      <dgm:t>
        <a:bodyPr/>
        <a:lstStyle/>
        <a:p>
          <a:endParaRPr lang="en-US" b="1">
            <a:solidFill>
              <a:srgbClr val="000000"/>
            </a:solidFill>
          </a:endParaRPr>
        </a:p>
      </dgm:t>
    </dgm:pt>
    <dgm:pt modelId="{46E9F21D-4327-9D41-8CB7-8ECF8213FF61}" type="sibTrans" cxnId="{E415D2C8-5234-5645-809C-DDADDEAA1261}">
      <dgm:prSet/>
      <dgm:spPr/>
      <dgm:t>
        <a:bodyPr/>
        <a:lstStyle/>
        <a:p>
          <a:endParaRPr lang="en-US" b="1">
            <a:solidFill>
              <a:srgbClr val="000000"/>
            </a:solidFill>
          </a:endParaRPr>
        </a:p>
      </dgm:t>
    </dgm:pt>
    <dgm:pt modelId="{490477BE-F98D-7541-9E16-A620C92F4B9C}" type="pres">
      <dgm:prSet presAssocID="{39361A06-A5FD-C841-9C2D-E9A42021E533}" presName="Name0" presStyleCnt="0">
        <dgm:presLayoutVars>
          <dgm:chMax val="7"/>
          <dgm:chPref val="7"/>
          <dgm:dir/>
        </dgm:presLayoutVars>
      </dgm:prSet>
      <dgm:spPr/>
      <dgm:t>
        <a:bodyPr/>
        <a:lstStyle/>
        <a:p>
          <a:endParaRPr lang="en-US"/>
        </a:p>
      </dgm:t>
    </dgm:pt>
    <dgm:pt modelId="{882021DB-1342-4544-8903-F6203224915A}" type="pres">
      <dgm:prSet presAssocID="{39361A06-A5FD-C841-9C2D-E9A42021E533}" presName="Name1" presStyleCnt="0"/>
      <dgm:spPr/>
    </dgm:pt>
    <dgm:pt modelId="{BEEB6ADF-AF30-3840-B887-AA3EE10B21FE}" type="pres">
      <dgm:prSet presAssocID="{39361A06-A5FD-C841-9C2D-E9A42021E533}" presName="cycle" presStyleCnt="0"/>
      <dgm:spPr/>
    </dgm:pt>
    <dgm:pt modelId="{AE901801-B3CA-4549-9164-29D0042B437B}" type="pres">
      <dgm:prSet presAssocID="{39361A06-A5FD-C841-9C2D-E9A42021E533}" presName="srcNode" presStyleLbl="node1" presStyleIdx="0" presStyleCnt="5"/>
      <dgm:spPr/>
    </dgm:pt>
    <dgm:pt modelId="{14057D94-6B3A-6F49-8335-4ABDCA6A987A}" type="pres">
      <dgm:prSet presAssocID="{39361A06-A5FD-C841-9C2D-E9A42021E533}" presName="conn" presStyleLbl="parChTrans1D2" presStyleIdx="0" presStyleCnt="1"/>
      <dgm:spPr/>
      <dgm:t>
        <a:bodyPr/>
        <a:lstStyle/>
        <a:p>
          <a:endParaRPr lang="en-US"/>
        </a:p>
      </dgm:t>
    </dgm:pt>
    <dgm:pt modelId="{134BB032-8546-374F-877E-621C5887A6E8}" type="pres">
      <dgm:prSet presAssocID="{39361A06-A5FD-C841-9C2D-E9A42021E533}" presName="extraNode" presStyleLbl="node1" presStyleIdx="0" presStyleCnt="5"/>
      <dgm:spPr/>
    </dgm:pt>
    <dgm:pt modelId="{3EC98CB6-2C72-9446-A1B7-156E9404FDE2}" type="pres">
      <dgm:prSet presAssocID="{39361A06-A5FD-C841-9C2D-E9A42021E533}" presName="dstNode" presStyleLbl="node1" presStyleIdx="0" presStyleCnt="5"/>
      <dgm:spPr/>
    </dgm:pt>
    <dgm:pt modelId="{80A07DFF-9C71-B745-B04F-FA5F0D896254}" type="pres">
      <dgm:prSet presAssocID="{A655B9C7-3915-F84D-9831-86BE57D8901E}" presName="text_1" presStyleLbl="node1" presStyleIdx="0" presStyleCnt="5">
        <dgm:presLayoutVars>
          <dgm:bulletEnabled val="1"/>
        </dgm:presLayoutVars>
      </dgm:prSet>
      <dgm:spPr/>
      <dgm:t>
        <a:bodyPr/>
        <a:lstStyle/>
        <a:p>
          <a:endParaRPr lang="en-US"/>
        </a:p>
      </dgm:t>
    </dgm:pt>
    <dgm:pt modelId="{F2D01366-21F4-9445-AF66-0FBD2FCF42EE}" type="pres">
      <dgm:prSet presAssocID="{A655B9C7-3915-F84D-9831-86BE57D8901E}" presName="accent_1" presStyleCnt="0"/>
      <dgm:spPr/>
    </dgm:pt>
    <dgm:pt modelId="{B87130DB-6CBF-FA46-87A8-99BA9FDBBA42}" type="pres">
      <dgm:prSet presAssocID="{A655B9C7-3915-F84D-9831-86BE57D8901E}" presName="accentRepeatNode" presStyleLbl="solidFgAcc1" presStyleIdx="0" presStyleCnt="5"/>
      <dgm:spPr/>
    </dgm:pt>
    <dgm:pt modelId="{AB7ED074-186A-6E4C-BF97-A2482E7461CD}" type="pres">
      <dgm:prSet presAssocID="{969905F9-C448-DE46-B799-FFC15D92B5A0}" presName="text_2" presStyleLbl="node1" presStyleIdx="1" presStyleCnt="5">
        <dgm:presLayoutVars>
          <dgm:bulletEnabled val="1"/>
        </dgm:presLayoutVars>
      </dgm:prSet>
      <dgm:spPr/>
      <dgm:t>
        <a:bodyPr/>
        <a:lstStyle/>
        <a:p>
          <a:endParaRPr lang="en-US"/>
        </a:p>
      </dgm:t>
    </dgm:pt>
    <dgm:pt modelId="{F77C07DA-DDAF-8B44-8CF5-DC35762BC653}" type="pres">
      <dgm:prSet presAssocID="{969905F9-C448-DE46-B799-FFC15D92B5A0}" presName="accent_2" presStyleCnt="0"/>
      <dgm:spPr/>
    </dgm:pt>
    <dgm:pt modelId="{C35DEA22-3D69-DA45-993D-D72625B48384}" type="pres">
      <dgm:prSet presAssocID="{969905F9-C448-DE46-B799-FFC15D92B5A0}" presName="accentRepeatNode" presStyleLbl="solidFgAcc1" presStyleIdx="1" presStyleCnt="5"/>
      <dgm:spPr/>
    </dgm:pt>
    <dgm:pt modelId="{6B8573B2-E3D5-E641-A7C8-D62A0464DAD1}" type="pres">
      <dgm:prSet presAssocID="{59160024-D453-0B43-81D2-7FAE2EF774FE}" presName="text_3" presStyleLbl="node1" presStyleIdx="2" presStyleCnt="5">
        <dgm:presLayoutVars>
          <dgm:bulletEnabled val="1"/>
        </dgm:presLayoutVars>
      </dgm:prSet>
      <dgm:spPr/>
      <dgm:t>
        <a:bodyPr/>
        <a:lstStyle/>
        <a:p>
          <a:endParaRPr lang="en-US"/>
        </a:p>
      </dgm:t>
    </dgm:pt>
    <dgm:pt modelId="{EFD0D86A-24F9-9F4E-9CC2-CFA555EA4779}" type="pres">
      <dgm:prSet presAssocID="{59160024-D453-0B43-81D2-7FAE2EF774FE}" presName="accent_3" presStyleCnt="0"/>
      <dgm:spPr/>
    </dgm:pt>
    <dgm:pt modelId="{60902079-B485-8B4A-8FA6-DBA242DB2BEE}" type="pres">
      <dgm:prSet presAssocID="{59160024-D453-0B43-81D2-7FAE2EF774FE}" presName="accentRepeatNode" presStyleLbl="solidFgAcc1" presStyleIdx="2" presStyleCnt="5"/>
      <dgm:spPr/>
    </dgm:pt>
    <dgm:pt modelId="{A743D39C-2BFE-1143-8F81-3E25649264EB}" type="pres">
      <dgm:prSet presAssocID="{3214BAC7-5B5B-A343-9BEC-C70E8534E3C1}" presName="text_4" presStyleLbl="node1" presStyleIdx="3" presStyleCnt="5">
        <dgm:presLayoutVars>
          <dgm:bulletEnabled val="1"/>
        </dgm:presLayoutVars>
      </dgm:prSet>
      <dgm:spPr/>
      <dgm:t>
        <a:bodyPr/>
        <a:lstStyle/>
        <a:p>
          <a:endParaRPr lang="en-US"/>
        </a:p>
      </dgm:t>
    </dgm:pt>
    <dgm:pt modelId="{0FAE452E-E417-D34B-85E0-BB379D777F0C}" type="pres">
      <dgm:prSet presAssocID="{3214BAC7-5B5B-A343-9BEC-C70E8534E3C1}" presName="accent_4" presStyleCnt="0"/>
      <dgm:spPr/>
    </dgm:pt>
    <dgm:pt modelId="{257E3454-635D-C546-BB22-5FDF396DD243}" type="pres">
      <dgm:prSet presAssocID="{3214BAC7-5B5B-A343-9BEC-C70E8534E3C1}" presName="accentRepeatNode" presStyleLbl="solidFgAcc1" presStyleIdx="3" presStyleCnt="5"/>
      <dgm:spPr/>
    </dgm:pt>
    <dgm:pt modelId="{927760E5-0F05-5049-8ED4-C2D4B43D2D2C}" type="pres">
      <dgm:prSet presAssocID="{4F8EFEF0-ACA2-ED4D-98A6-5E48E9E6E110}" presName="text_5" presStyleLbl="node1" presStyleIdx="4" presStyleCnt="5">
        <dgm:presLayoutVars>
          <dgm:bulletEnabled val="1"/>
        </dgm:presLayoutVars>
      </dgm:prSet>
      <dgm:spPr/>
      <dgm:t>
        <a:bodyPr/>
        <a:lstStyle/>
        <a:p>
          <a:endParaRPr lang="en-US"/>
        </a:p>
      </dgm:t>
    </dgm:pt>
    <dgm:pt modelId="{B95D97DA-610D-2145-B7DC-96E6EDFF2AE6}" type="pres">
      <dgm:prSet presAssocID="{4F8EFEF0-ACA2-ED4D-98A6-5E48E9E6E110}" presName="accent_5" presStyleCnt="0"/>
      <dgm:spPr/>
    </dgm:pt>
    <dgm:pt modelId="{801DC772-6012-CC47-8EBD-038E1E4FB3B1}" type="pres">
      <dgm:prSet presAssocID="{4F8EFEF0-ACA2-ED4D-98A6-5E48E9E6E110}" presName="accentRepeatNode" presStyleLbl="solidFgAcc1" presStyleIdx="4" presStyleCnt="5"/>
      <dgm:spPr/>
    </dgm:pt>
  </dgm:ptLst>
  <dgm:cxnLst>
    <dgm:cxn modelId="{D16F7083-FCD2-45A1-A25F-2B9E1379E6DD}" type="presOf" srcId="{59160024-D453-0B43-81D2-7FAE2EF774FE}" destId="{6B8573B2-E3D5-E641-A7C8-D62A0464DAD1}" srcOrd="0" destOrd="0" presId="urn:microsoft.com/office/officeart/2008/layout/VerticalCurvedList"/>
    <dgm:cxn modelId="{B1F7B5F8-1180-47E9-88C7-BC8F5F485824}" type="presOf" srcId="{4F8EFEF0-ACA2-ED4D-98A6-5E48E9E6E110}" destId="{927760E5-0F05-5049-8ED4-C2D4B43D2D2C}" srcOrd="0" destOrd="0" presId="urn:microsoft.com/office/officeart/2008/layout/VerticalCurvedList"/>
    <dgm:cxn modelId="{E415D2C8-5234-5645-809C-DDADDEAA1261}" srcId="{39361A06-A5FD-C841-9C2D-E9A42021E533}" destId="{4F8EFEF0-ACA2-ED4D-98A6-5E48E9E6E110}" srcOrd="4" destOrd="0" parTransId="{DC1E0EC7-4CE5-C945-8F6F-CF2F87B91A31}" sibTransId="{46E9F21D-4327-9D41-8CB7-8ECF8213FF61}"/>
    <dgm:cxn modelId="{026D2D7E-A148-D349-92A7-90DE6DE71FE4}" srcId="{39361A06-A5FD-C841-9C2D-E9A42021E533}" destId="{969905F9-C448-DE46-B799-FFC15D92B5A0}" srcOrd="1" destOrd="0" parTransId="{268A3D81-AAF8-5442-89F2-493355FDFCAF}" sibTransId="{97901C86-5ECF-8B4C-9521-BD3BB6460822}"/>
    <dgm:cxn modelId="{E8AFB0F5-4873-4757-AF62-715E45526164}" type="presOf" srcId="{39361A06-A5FD-C841-9C2D-E9A42021E533}" destId="{490477BE-F98D-7541-9E16-A620C92F4B9C}" srcOrd="0" destOrd="0" presId="urn:microsoft.com/office/officeart/2008/layout/VerticalCurvedList"/>
    <dgm:cxn modelId="{6B0742D8-C845-4642-845F-C5C0732E16C4}" type="presOf" srcId="{F90DF583-6263-7143-8B8C-35EC92311C35}" destId="{14057D94-6B3A-6F49-8335-4ABDCA6A987A}" srcOrd="0" destOrd="0" presId="urn:microsoft.com/office/officeart/2008/layout/VerticalCurvedList"/>
    <dgm:cxn modelId="{1D1C03F3-745C-D64B-B879-4ED597FC26AE}" srcId="{39361A06-A5FD-C841-9C2D-E9A42021E533}" destId="{59160024-D453-0B43-81D2-7FAE2EF774FE}" srcOrd="2" destOrd="0" parTransId="{4CA9CC80-DC06-CC4E-98F8-D0CC2BE6CBE3}" sibTransId="{6A466A19-502B-2F43-9283-4530BD7E1E96}"/>
    <dgm:cxn modelId="{3E7942DD-F685-4649-A8E4-E94BDE6777AB}" srcId="{39361A06-A5FD-C841-9C2D-E9A42021E533}" destId="{A655B9C7-3915-F84D-9831-86BE57D8901E}" srcOrd="0" destOrd="0" parTransId="{144B565F-6194-D645-A949-B2CE3926DA7C}" sibTransId="{F90DF583-6263-7143-8B8C-35EC92311C35}"/>
    <dgm:cxn modelId="{E4959712-80F0-FC42-B8FA-5890968A1DE6}" srcId="{39361A06-A5FD-C841-9C2D-E9A42021E533}" destId="{3214BAC7-5B5B-A343-9BEC-C70E8534E3C1}" srcOrd="3" destOrd="0" parTransId="{8C9D33A0-0421-F447-8027-006FF94FF409}" sibTransId="{D74183F7-26AE-A949-9ED6-5668BB8ABB20}"/>
    <dgm:cxn modelId="{C3485411-8EC4-469B-A3AA-B7F935348279}" type="presOf" srcId="{969905F9-C448-DE46-B799-FFC15D92B5A0}" destId="{AB7ED074-186A-6E4C-BF97-A2482E7461CD}" srcOrd="0" destOrd="0" presId="urn:microsoft.com/office/officeart/2008/layout/VerticalCurvedList"/>
    <dgm:cxn modelId="{4D364ACA-31DE-4E18-B8F7-4CEDADDD6229}" type="presOf" srcId="{3214BAC7-5B5B-A343-9BEC-C70E8534E3C1}" destId="{A743D39C-2BFE-1143-8F81-3E25649264EB}" srcOrd="0" destOrd="0" presId="urn:microsoft.com/office/officeart/2008/layout/VerticalCurvedList"/>
    <dgm:cxn modelId="{12924859-BCDB-4C75-B1FC-2A9C03BD51C2}" type="presOf" srcId="{A655B9C7-3915-F84D-9831-86BE57D8901E}" destId="{80A07DFF-9C71-B745-B04F-FA5F0D896254}" srcOrd="0" destOrd="0" presId="urn:microsoft.com/office/officeart/2008/layout/VerticalCurvedList"/>
    <dgm:cxn modelId="{19076E06-6338-4795-AD9A-3A86F673A712}" type="presParOf" srcId="{490477BE-F98D-7541-9E16-A620C92F4B9C}" destId="{882021DB-1342-4544-8903-F6203224915A}" srcOrd="0" destOrd="0" presId="urn:microsoft.com/office/officeart/2008/layout/VerticalCurvedList"/>
    <dgm:cxn modelId="{A42E4296-136B-44B7-B12D-62BF8D1F6AB5}" type="presParOf" srcId="{882021DB-1342-4544-8903-F6203224915A}" destId="{BEEB6ADF-AF30-3840-B887-AA3EE10B21FE}" srcOrd="0" destOrd="0" presId="urn:microsoft.com/office/officeart/2008/layout/VerticalCurvedList"/>
    <dgm:cxn modelId="{336A2846-2246-448B-8E8C-EB0A6F2D93DB}" type="presParOf" srcId="{BEEB6ADF-AF30-3840-B887-AA3EE10B21FE}" destId="{AE901801-B3CA-4549-9164-29D0042B437B}" srcOrd="0" destOrd="0" presId="urn:microsoft.com/office/officeart/2008/layout/VerticalCurvedList"/>
    <dgm:cxn modelId="{47E4D250-9CD7-48D0-A89C-D41A74A713ED}" type="presParOf" srcId="{BEEB6ADF-AF30-3840-B887-AA3EE10B21FE}" destId="{14057D94-6B3A-6F49-8335-4ABDCA6A987A}" srcOrd="1" destOrd="0" presId="urn:microsoft.com/office/officeart/2008/layout/VerticalCurvedList"/>
    <dgm:cxn modelId="{94CC7E48-76F8-4AFE-AFE0-64D64F7928E9}" type="presParOf" srcId="{BEEB6ADF-AF30-3840-B887-AA3EE10B21FE}" destId="{134BB032-8546-374F-877E-621C5887A6E8}" srcOrd="2" destOrd="0" presId="urn:microsoft.com/office/officeart/2008/layout/VerticalCurvedList"/>
    <dgm:cxn modelId="{2C3DA853-AB53-4928-B40C-78B05F3CE0A0}" type="presParOf" srcId="{BEEB6ADF-AF30-3840-B887-AA3EE10B21FE}" destId="{3EC98CB6-2C72-9446-A1B7-156E9404FDE2}" srcOrd="3" destOrd="0" presId="urn:microsoft.com/office/officeart/2008/layout/VerticalCurvedList"/>
    <dgm:cxn modelId="{ECA1DAF0-4609-47DC-AA35-FDDE2E372830}" type="presParOf" srcId="{882021DB-1342-4544-8903-F6203224915A}" destId="{80A07DFF-9C71-B745-B04F-FA5F0D896254}" srcOrd="1" destOrd="0" presId="urn:microsoft.com/office/officeart/2008/layout/VerticalCurvedList"/>
    <dgm:cxn modelId="{863D2DF7-EE14-4C16-B10E-0D093B5202D3}" type="presParOf" srcId="{882021DB-1342-4544-8903-F6203224915A}" destId="{F2D01366-21F4-9445-AF66-0FBD2FCF42EE}" srcOrd="2" destOrd="0" presId="urn:microsoft.com/office/officeart/2008/layout/VerticalCurvedList"/>
    <dgm:cxn modelId="{8551C201-7A1E-404B-8551-50E0455D56AF}" type="presParOf" srcId="{F2D01366-21F4-9445-AF66-0FBD2FCF42EE}" destId="{B87130DB-6CBF-FA46-87A8-99BA9FDBBA42}" srcOrd="0" destOrd="0" presId="urn:microsoft.com/office/officeart/2008/layout/VerticalCurvedList"/>
    <dgm:cxn modelId="{F00BA525-07F6-4142-8672-5B7C23A21B99}" type="presParOf" srcId="{882021DB-1342-4544-8903-F6203224915A}" destId="{AB7ED074-186A-6E4C-BF97-A2482E7461CD}" srcOrd="3" destOrd="0" presId="urn:microsoft.com/office/officeart/2008/layout/VerticalCurvedList"/>
    <dgm:cxn modelId="{B545C40A-E787-4737-BD74-83F32D29B4C3}" type="presParOf" srcId="{882021DB-1342-4544-8903-F6203224915A}" destId="{F77C07DA-DDAF-8B44-8CF5-DC35762BC653}" srcOrd="4" destOrd="0" presId="urn:microsoft.com/office/officeart/2008/layout/VerticalCurvedList"/>
    <dgm:cxn modelId="{8E30A72C-F124-42AE-B306-65DFFFCA31DE}" type="presParOf" srcId="{F77C07DA-DDAF-8B44-8CF5-DC35762BC653}" destId="{C35DEA22-3D69-DA45-993D-D72625B48384}" srcOrd="0" destOrd="0" presId="urn:microsoft.com/office/officeart/2008/layout/VerticalCurvedList"/>
    <dgm:cxn modelId="{1CAEF87B-2151-4B43-9727-3E91562A3CCD}" type="presParOf" srcId="{882021DB-1342-4544-8903-F6203224915A}" destId="{6B8573B2-E3D5-E641-A7C8-D62A0464DAD1}" srcOrd="5" destOrd="0" presId="urn:microsoft.com/office/officeart/2008/layout/VerticalCurvedList"/>
    <dgm:cxn modelId="{128C09C0-2B64-4D4E-888F-C6EB8BF133A7}" type="presParOf" srcId="{882021DB-1342-4544-8903-F6203224915A}" destId="{EFD0D86A-24F9-9F4E-9CC2-CFA555EA4779}" srcOrd="6" destOrd="0" presId="urn:microsoft.com/office/officeart/2008/layout/VerticalCurvedList"/>
    <dgm:cxn modelId="{315A059F-FB47-4CA0-9C47-00410174380F}" type="presParOf" srcId="{EFD0D86A-24F9-9F4E-9CC2-CFA555EA4779}" destId="{60902079-B485-8B4A-8FA6-DBA242DB2BEE}" srcOrd="0" destOrd="0" presId="urn:microsoft.com/office/officeart/2008/layout/VerticalCurvedList"/>
    <dgm:cxn modelId="{CD6346EC-4A4B-40A3-A02B-4713BC9D2A6A}" type="presParOf" srcId="{882021DB-1342-4544-8903-F6203224915A}" destId="{A743D39C-2BFE-1143-8F81-3E25649264EB}" srcOrd="7" destOrd="0" presId="urn:microsoft.com/office/officeart/2008/layout/VerticalCurvedList"/>
    <dgm:cxn modelId="{E3A37273-38BE-44D1-9466-387279194D81}" type="presParOf" srcId="{882021DB-1342-4544-8903-F6203224915A}" destId="{0FAE452E-E417-D34B-85E0-BB379D777F0C}" srcOrd="8" destOrd="0" presId="urn:microsoft.com/office/officeart/2008/layout/VerticalCurvedList"/>
    <dgm:cxn modelId="{609FF144-1948-4535-BFEE-E42ADEC89007}" type="presParOf" srcId="{0FAE452E-E417-D34B-85E0-BB379D777F0C}" destId="{257E3454-635D-C546-BB22-5FDF396DD243}" srcOrd="0" destOrd="0" presId="urn:microsoft.com/office/officeart/2008/layout/VerticalCurvedList"/>
    <dgm:cxn modelId="{B778ECAB-B761-470B-BCF2-F3E39931C4C5}" type="presParOf" srcId="{882021DB-1342-4544-8903-F6203224915A}" destId="{927760E5-0F05-5049-8ED4-C2D4B43D2D2C}" srcOrd="9" destOrd="0" presId="urn:microsoft.com/office/officeart/2008/layout/VerticalCurvedList"/>
    <dgm:cxn modelId="{5143E29F-ED1F-4DEA-B0B4-FBC88B43C85F}" type="presParOf" srcId="{882021DB-1342-4544-8903-F6203224915A}" destId="{B95D97DA-610D-2145-B7DC-96E6EDFF2AE6}" srcOrd="10" destOrd="0" presId="urn:microsoft.com/office/officeart/2008/layout/VerticalCurvedList"/>
    <dgm:cxn modelId="{F3E00572-E4DF-4E95-8E1A-990887BFC3A4}" type="presParOf" srcId="{B95D97DA-610D-2145-B7DC-96E6EDFF2AE6}" destId="{801DC772-6012-CC47-8EBD-038E1E4FB3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361A06-A5FD-C841-9C2D-E9A42021E533}"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5F34057F-BCE9-B948-A3AB-33CADCA0C8A4}">
      <dgm:prSet phldrT="[Text]"/>
      <dgm:spPr>
        <a:solidFill>
          <a:srgbClr val="FFFF00"/>
        </a:solidFill>
      </dgm:spPr>
      <dgm:t>
        <a:bodyPr/>
        <a:lstStyle/>
        <a:p>
          <a:r>
            <a:rPr lang="en-US" b="1" dirty="0" smtClean="0">
              <a:solidFill>
                <a:srgbClr val="000000"/>
              </a:solidFill>
            </a:rPr>
            <a:t>Police personnel, whether in uniform or plain clothed, NOT allowed. Must remain outside and can enter only when called by RO to come to control  </a:t>
          </a:r>
          <a:endParaRPr lang="en-US" b="1" dirty="0">
            <a:solidFill>
              <a:srgbClr val="000000"/>
            </a:solidFill>
          </a:endParaRPr>
        </a:p>
      </dgm:t>
    </dgm:pt>
    <dgm:pt modelId="{199C2A2A-01F3-9046-9041-5F6CC6A2783E}" type="sibTrans" cxnId="{AC0881B5-A438-7E43-A63C-F40448B0C783}">
      <dgm:prSet/>
      <dgm:spPr/>
      <dgm:t>
        <a:bodyPr/>
        <a:lstStyle/>
        <a:p>
          <a:endParaRPr lang="en-US" b="1">
            <a:solidFill>
              <a:srgbClr val="000000"/>
            </a:solidFill>
          </a:endParaRPr>
        </a:p>
      </dgm:t>
    </dgm:pt>
    <dgm:pt modelId="{A342B3B0-7DFD-6B48-8273-1B77D17A8D22}" type="parTrans" cxnId="{AC0881B5-A438-7E43-A63C-F40448B0C783}">
      <dgm:prSet/>
      <dgm:spPr/>
      <dgm:t>
        <a:bodyPr/>
        <a:lstStyle/>
        <a:p>
          <a:endParaRPr lang="en-US" b="1">
            <a:solidFill>
              <a:srgbClr val="000000"/>
            </a:solidFill>
          </a:endParaRPr>
        </a:p>
      </dgm:t>
    </dgm:pt>
    <dgm:pt modelId="{7E3FC18C-00BA-114E-B70A-38F1837FE1C8}">
      <dgm:prSet phldrT="[Text]"/>
      <dgm:spPr>
        <a:solidFill>
          <a:schemeClr val="accent5">
            <a:lumMod val="60000"/>
            <a:lumOff val="40000"/>
          </a:schemeClr>
        </a:solidFill>
      </dgm:spPr>
      <dgm:t>
        <a:bodyPr/>
        <a:lstStyle/>
        <a:p>
          <a:r>
            <a:rPr lang="en-US" b="1" dirty="0" smtClean="0">
              <a:solidFill>
                <a:srgbClr val="000000"/>
              </a:solidFill>
            </a:rPr>
            <a:t>Ministers, State Ministers, Dy. Ministers of Union &amp; state unless they are candidates</a:t>
          </a:r>
          <a:endParaRPr lang="en-US" b="1" dirty="0">
            <a:solidFill>
              <a:srgbClr val="000000"/>
            </a:solidFill>
          </a:endParaRPr>
        </a:p>
      </dgm:t>
    </dgm:pt>
    <dgm:pt modelId="{70CB6D8C-94BF-4545-98FE-E3335124070C}" type="parTrans" cxnId="{9895A31A-2FA3-124D-8DBE-961ED9B4B248}">
      <dgm:prSet/>
      <dgm:spPr/>
      <dgm:t>
        <a:bodyPr/>
        <a:lstStyle/>
        <a:p>
          <a:endParaRPr lang="en-US" b="1">
            <a:solidFill>
              <a:srgbClr val="000000"/>
            </a:solidFill>
          </a:endParaRPr>
        </a:p>
      </dgm:t>
    </dgm:pt>
    <dgm:pt modelId="{2EEB4E04-0CE7-2745-9BED-CE31431FB940}" type="sibTrans" cxnId="{9895A31A-2FA3-124D-8DBE-961ED9B4B248}">
      <dgm:prSet/>
      <dgm:spPr/>
      <dgm:t>
        <a:bodyPr/>
        <a:lstStyle/>
        <a:p>
          <a:endParaRPr lang="en-US" b="1">
            <a:solidFill>
              <a:srgbClr val="000000"/>
            </a:solidFill>
          </a:endParaRPr>
        </a:p>
      </dgm:t>
    </dgm:pt>
    <dgm:pt modelId="{143F6C2F-7454-7D4B-8649-21792E230557}">
      <dgm:prSet phldrT="[Text]"/>
      <dgm:spPr>
        <a:solidFill>
          <a:schemeClr val="accent6">
            <a:lumMod val="20000"/>
            <a:lumOff val="80000"/>
          </a:schemeClr>
        </a:solidFill>
      </dgm:spPr>
      <dgm:t>
        <a:bodyPr/>
        <a:lstStyle/>
        <a:p>
          <a:r>
            <a:rPr lang="en-US" b="1" dirty="0" smtClean="0">
              <a:solidFill>
                <a:srgbClr val="000000"/>
              </a:solidFill>
            </a:rPr>
            <a:t>The  above cannot be appointed as election or counting or polling agent of candidate as they require security</a:t>
          </a:r>
          <a:endParaRPr lang="en-US" b="1" dirty="0">
            <a:solidFill>
              <a:srgbClr val="000000"/>
            </a:solidFill>
          </a:endParaRPr>
        </a:p>
      </dgm:t>
    </dgm:pt>
    <dgm:pt modelId="{87CA8FD6-DE2E-7645-A238-EB0BF4A2B2A3}" type="parTrans" cxnId="{CCDDB77C-04BF-AF49-ADAD-F6C5EF53C039}">
      <dgm:prSet/>
      <dgm:spPr/>
      <dgm:t>
        <a:bodyPr/>
        <a:lstStyle/>
        <a:p>
          <a:endParaRPr lang="en-US" b="1">
            <a:solidFill>
              <a:srgbClr val="000000"/>
            </a:solidFill>
          </a:endParaRPr>
        </a:p>
      </dgm:t>
    </dgm:pt>
    <dgm:pt modelId="{5E482331-78CE-E340-BF61-C32BFDCD8EDF}" type="sibTrans" cxnId="{CCDDB77C-04BF-AF49-ADAD-F6C5EF53C039}">
      <dgm:prSet/>
      <dgm:spPr/>
      <dgm:t>
        <a:bodyPr/>
        <a:lstStyle/>
        <a:p>
          <a:endParaRPr lang="en-US" b="1">
            <a:solidFill>
              <a:srgbClr val="000000"/>
            </a:solidFill>
          </a:endParaRPr>
        </a:p>
      </dgm:t>
    </dgm:pt>
    <dgm:pt modelId="{FC5C4C60-DD90-5142-B9BB-C6060041C5F4}">
      <dgm:prSet phldrT="[Text]"/>
      <dgm:spPr>
        <a:solidFill>
          <a:schemeClr val="accent3">
            <a:lumMod val="20000"/>
            <a:lumOff val="80000"/>
          </a:schemeClr>
        </a:solidFill>
      </dgm:spPr>
      <dgm:t>
        <a:bodyPr/>
        <a:lstStyle/>
        <a:p>
          <a:r>
            <a:rPr lang="en-US" b="1" dirty="0" smtClean="0">
              <a:solidFill>
                <a:srgbClr val="FF0000"/>
              </a:solidFill>
            </a:rPr>
            <a:t>Counting agents cannot enter unless/he has submitted 2</a:t>
          </a:r>
          <a:r>
            <a:rPr lang="en-US" b="1" baseline="30000" dirty="0" smtClean="0">
              <a:solidFill>
                <a:srgbClr val="FF0000"/>
              </a:solidFill>
            </a:rPr>
            <a:t>nd</a:t>
          </a:r>
          <a:r>
            <a:rPr lang="en-US" b="1" dirty="0" smtClean="0">
              <a:solidFill>
                <a:srgbClr val="FF0000"/>
              </a:solidFill>
            </a:rPr>
            <a:t> copy of appointment letter after completing and signing declaration</a:t>
          </a:r>
          <a:endParaRPr lang="en-US" b="1" dirty="0">
            <a:solidFill>
              <a:srgbClr val="FF0000"/>
            </a:solidFill>
          </a:endParaRPr>
        </a:p>
      </dgm:t>
    </dgm:pt>
    <dgm:pt modelId="{81C0795E-F00B-984A-B827-D7E1D3304287}" type="parTrans" cxnId="{81BD109E-4426-8140-A1B2-15C75B0B66D1}">
      <dgm:prSet/>
      <dgm:spPr/>
      <dgm:t>
        <a:bodyPr/>
        <a:lstStyle/>
        <a:p>
          <a:endParaRPr lang="en-US" b="1">
            <a:solidFill>
              <a:srgbClr val="000000"/>
            </a:solidFill>
          </a:endParaRPr>
        </a:p>
      </dgm:t>
    </dgm:pt>
    <dgm:pt modelId="{BDB6C3FE-22AD-DC46-A46F-AABB056D6CD9}" type="sibTrans" cxnId="{81BD109E-4426-8140-A1B2-15C75B0B66D1}">
      <dgm:prSet/>
      <dgm:spPr/>
      <dgm:t>
        <a:bodyPr/>
        <a:lstStyle/>
        <a:p>
          <a:endParaRPr lang="en-US" b="1">
            <a:solidFill>
              <a:srgbClr val="000000"/>
            </a:solidFill>
          </a:endParaRPr>
        </a:p>
      </dgm:t>
    </dgm:pt>
    <dgm:pt modelId="{490477BE-F98D-7541-9E16-A620C92F4B9C}" type="pres">
      <dgm:prSet presAssocID="{39361A06-A5FD-C841-9C2D-E9A42021E533}" presName="Name0" presStyleCnt="0">
        <dgm:presLayoutVars>
          <dgm:chMax val="7"/>
          <dgm:chPref val="7"/>
          <dgm:dir/>
        </dgm:presLayoutVars>
      </dgm:prSet>
      <dgm:spPr/>
      <dgm:t>
        <a:bodyPr/>
        <a:lstStyle/>
        <a:p>
          <a:endParaRPr lang="en-US"/>
        </a:p>
      </dgm:t>
    </dgm:pt>
    <dgm:pt modelId="{882021DB-1342-4544-8903-F6203224915A}" type="pres">
      <dgm:prSet presAssocID="{39361A06-A5FD-C841-9C2D-E9A42021E533}" presName="Name1" presStyleCnt="0"/>
      <dgm:spPr/>
    </dgm:pt>
    <dgm:pt modelId="{BEEB6ADF-AF30-3840-B887-AA3EE10B21FE}" type="pres">
      <dgm:prSet presAssocID="{39361A06-A5FD-C841-9C2D-E9A42021E533}" presName="cycle" presStyleCnt="0"/>
      <dgm:spPr/>
    </dgm:pt>
    <dgm:pt modelId="{AE901801-B3CA-4549-9164-29D0042B437B}" type="pres">
      <dgm:prSet presAssocID="{39361A06-A5FD-C841-9C2D-E9A42021E533}" presName="srcNode" presStyleLbl="node1" presStyleIdx="0" presStyleCnt="4"/>
      <dgm:spPr/>
    </dgm:pt>
    <dgm:pt modelId="{14057D94-6B3A-6F49-8335-4ABDCA6A987A}" type="pres">
      <dgm:prSet presAssocID="{39361A06-A5FD-C841-9C2D-E9A42021E533}" presName="conn" presStyleLbl="parChTrans1D2" presStyleIdx="0" presStyleCnt="1"/>
      <dgm:spPr/>
      <dgm:t>
        <a:bodyPr/>
        <a:lstStyle/>
        <a:p>
          <a:endParaRPr lang="en-US"/>
        </a:p>
      </dgm:t>
    </dgm:pt>
    <dgm:pt modelId="{134BB032-8546-374F-877E-621C5887A6E8}" type="pres">
      <dgm:prSet presAssocID="{39361A06-A5FD-C841-9C2D-E9A42021E533}" presName="extraNode" presStyleLbl="node1" presStyleIdx="0" presStyleCnt="4"/>
      <dgm:spPr/>
    </dgm:pt>
    <dgm:pt modelId="{3EC98CB6-2C72-9446-A1B7-156E9404FDE2}" type="pres">
      <dgm:prSet presAssocID="{39361A06-A5FD-C841-9C2D-E9A42021E533}" presName="dstNode" presStyleLbl="node1" presStyleIdx="0" presStyleCnt="4"/>
      <dgm:spPr/>
    </dgm:pt>
    <dgm:pt modelId="{636A9382-27CB-1F4A-8CD5-53C3A336AA88}" type="pres">
      <dgm:prSet presAssocID="{5F34057F-BCE9-B948-A3AB-33CADCA0C8A4}" presName="text_1" presStyleLbl="node1" presStyleIdx="0" presStyleCnt="4">
        <dgm:presLayoutVars>
          <dgm:bulletEnabled val="1"/>
        </dgm:presLayoutVars>
      </dgm:prSet>
      <dgm:spPr/>
      <dgm:t>
        <a:bodyPr/>
        <a:lstStyle/>
        <a:p>
          <a:endParaRPr lang="en-US"/>
        </a:p>
      </dgm:t>
    </dgm:pt>
    <dgm:pt modelId="{30E39B12-AD72-6947-A48E-732C5D57F8A5}" type="pres">
      <dgm:prSet presAssocID="{5F34057F-BCE9-B948-A3AB-33CADCA0C8A4}" presName="accent_1" presStyleCnt="0"/>
      <dgm:spPr/>
    </dgm:pt>
    <dgm:pt modelId="{11AB24F3-C9CA-1A4F-9AD0-43B0430BFA41}" type="pres">
      <dgm:prSet presAssocID="{5F34057F-BCE9-B948-A3AB-33CADCA0C8A4}" presName="accentRepeatNode" presStyleLbl="solidFgAcc1" presStyleIdx="0" presStyleCnt="4" custLinFactNeighborX="-5874" custLinFactNeighborY="-5588"/>
      <dgm:spPr/>
    </dgm:pt>
    <dgm:pt modelId="{2617963B-159E-DA44-8CE5-854C609AB2F5}" type="pres">
      <dgm:prSet presAssocID="{7E3FC18C-00BA-114E-B70A-38F1837FE1C8}" presName="text_2" presStyleLbl="node1" presStyleIdx="1" presStyleCnt="4">
        <dgm:presLayoutVars>
          <dgm:bulletEnabled val="1"/>
        </dgm:presLayoutVars>
      </dgm:prSet>
      <dgm:spPr/>
      <dgm:t>
        <a:bodyPr/>
        <a:lstStyle/>
        <a:p>
          <a:endParaRPr lang="en-US"/>
        </a:p>
      </dgm:t>
    </dgm:pt>
    <dgm:pt modelId="{070E5C20-ACA8-CD49-921C-7702B3E7E94F}" type="pres">
      <dgm:prSet presAssocID="{7E3FC18C-00BA-114E-B70A-38F1837FE1C8}" presName="accent_2" presStyleCnt="0"/>
      <dgm:spPr/>
    </dgm:pt>
    <dgm:pt modelId="{4EE5289A-F9F8-B84C-8674-1DD6579B5F86}" type="pres">
      <dgm:prSet presAssocID="{7E3FC18C-00BA-114E-B70A-38F1837FE1C8}" presName="accentRepeatNode" presStyleLbl="solidFgAcc1" presStyleIdx="1" presStyleCnt="4"/>
      <dgm:spPr/>
    </dgm:pt>
    <dgm:pt modelId="{90E491CB-40EA-BB4A-A359-896BA03ECF4E}" type="pres">
      <dgm:prSet presAssocID="{143F6C2F-7454-7D4B-8649-21792E230557}" presName="text_3" presStyleLbl="node1" presStyleIdx="2" presStyleCnt="4">
        <dgm:presLayoutVars>
          <dgm:bulletEnabled val="1"/>
        </dgm:presLayoutVars>
      </dgm:prSet>
      <dgm:spPr/>
      <dgm:t>
        <a:bodyPr/>
        <a:lstStyle/>
        <a:p>
          <a:endParaRPr lang="en-US"/>
        </a:p>
      </dgm:t>
    </dgm:pt>
    <dgm:pt modelId="{CC3B2F5C-8D93-6343-9AC8-98608811AF87}" type="pres">
      <dgm:prSet presAssocID="{143F6C2F-7454-7D4B-8649-21792E230557}" presName="accent_3" presStyleCnt="0"/>
      <dgm:spPr/>
    </dgm:pt>
    <dgm:pt modelId="{A6E2452C-7D3F-F147-9634-40F6D789196D}" type="pres">
      <dgm:prSet presAssocID="{143F6C2F-7454-7D4B-8649-21792E230557}" presName="accentRepeatNode" presStyleLbl="solidFgAcc1" presStyleIdx="2" presStyleCnt="4"/>
      <dgm:spPr/>
    </dgm:pt>
    <dgm:pt modelId="{00126438-DB3C-1245-8600-F5DEDB4C0A99}" type="pres">
      <dgm:prSet presAssocID="{FC5C4C60-DD90-5142-B9BB-C6060041C5F4}" presName="text_4" presStyleLbl="node1" presStyleIdx="3" presStyleCnt="4">
        <dgm:presLayoutVars>
          <dgm:bulletEnabled val="1"/>
        </dgm:presLayoutVars>
      </dgm:prSet>
      <dgm:spPr/>
      <dgm:t>
        <a:bodyPr/>
        <a:lstStyle/>
        <a:p>
          <a:endParaRPr lang="en-US"/>
        </a:p>
      </dgm:t>
    </dgm:pt>
    <dgm:pt modelId="{4CD66840-5016-074C-8589-BE0A34F2EE0A}" type="pres">
      <dgm:prSet presAssocID="{FC5C4C60-DD90-5142-B9BB-C6060041C5F4}" presName="accent_4" presStyleCnt="0"/>
      <dgm:spPr/>
    </dgm:pt>
    <dgm:pt modelId="{FC024B6D-C316-1A40-A6CD-E6FD85A4FF0A}" type="pres">
      <dgm:prSet presAssocID="{FC5C4C60-DD90-5142-B9BB-C6060041C5F4}" presName="accentRepeatNode" presStyleLbl="solidFgAcc1" presStyleIdx="3" presStyleCnt="4"/>
      <dgm:spPr/>
    </dgm:pt>
  </dgm:ptLst>
  <dgm:cxnLst>
    <dgm:cxn modelId="{15F16B1E-CE30-6743-A774-426C0E44CA13}" type="presOf" srcId="{5F34057F-BCE9-B948-A3AB-33CADCA0C8A4}" destId="{636A9382-27CB-1F4A-8CD5-53C3A336AA88}" srcOrd="0" destOrd="0" presId="urn:microsoft.com/office/officeart/2008/layout/VerticalCurvedList"/>
    <dgm:cxn modelId="{FC90C903-0ED7-494A-91E9-0F1CE96C83F0}" type="presOf" srcId="{7E3FC18C-00BA-114E-B70A-38F1837FE1C8}" destId="{2617963B-159E-DA44-8CE5-854C609AB2F5}" srcOrd="0" destOrd="0" presId="urn:microsoft.com/office/officeart/2008/layout/VerticalCurvedList"/>
    <dgm:cxn modelId="{B325B496-6422-944C-80DD-0266ED00A2C9}" type="presOf" srcId="{39361A06-A5FD-C841-9C2D-E9A42021E533}" destId="{490477BE-F98D-7541-9E16-A620C92F4B9C}" srcOrd="0" destOrd="0" presId="urn:microsoft.com/office/officeart/2008/layout/VerticalCurvedList"/>
    <dgm:cxn modelId="{E56E844F-06F2-744B-8EEB-D072B073196B}" type="presOf" srcId="{199C2A2A-01F3-9046-9041-5F6CC6A2783E}" destId="{14057D94-6B3A-6F49-8335-4ABDCA6A987A}" srcOrd="0" destOrd="0" presId="urn:microsoft.com/office/officeart/2008/layout/VerticalCurvedList"/>
    <dgm:cxn modelId="{81BD109E-4426-8140-A1B2-15C75B0B66D1}" srcId="{39361A06-A5FD-C841-9C2D-E9A42021E533}" destId="{FC5C4C60-DD90-5142-B9BB-C6060041C5F4}" srcOrd="3" destOrd="0" parTransId="{81C0795E-F00B-984A-B827-D7E1D3304287}" sibTransId="{BDB6C3FE-22AD-DC46-A46F-AABB056D6CD9}"/>
    <dgm:cxn modelId="{EEB1731D-79A6-E849-943B-646BBC92ABFE}" type="presOf" srcId="{143F6C2F-7454-7D4B-8649-21792E230557}" destId="{90E491CB-40EA-BB4A-A359-896BA03ECF4E}" srcOrd="0" destOrd="0" presId="urn:microsoft.com/office/officeart/2008/layout/VerticalCurvedList"/>
    <dgm:cxn modelId="{E91E50D1-64C4-044B-90BB-D19EDF2E25E5}" type="presOf" srcId="{FC5C4C60-DD90-5142-B9BB-C6060041C5F4}" destId="{00126438-DB3C-1245-8600-F5DEDB4C0A99}" srcOrd="0" destOrd="0" presId="urn:microsoft.com/office/officeart/2008/layout/VerticalCurvedList"/>
    <dgm:cxn modelId="{9895A31A-2FA3-124D-8DBE-961ED9B4B248}" srcId="{39361A06-A5FD-C841-9C2D-E9A42021E533}" destId="{7E3FC18C-00BA-114E-B70A-38F1837FE1C8}" srcOrd="1" destOrd="0" parTransId="{70CB6D8C-94BF-4545-98FE-E3335124070C}" sibTransId="{2EEB4E04-0CE7-2745-9BED-CE31431FB940}"/>
    <dgm:cxn modelId="{AC0881B5-A438-7E43-A63C-F40448B0C783}" srcId="{39361A06-A5FD-C841-9C2D-E9A42021E533}" destId="{5F34057F-BCE9-B948-A3AB-33CADCA0C8A4}" srcOrd="0" destOrd="0" parTransId="{A342B3B0-7DFD-6B48-8273-1B77D17A8D22}" sibTransId="{199C2A2A-01F3-9046-9041-5F6CC6A2783E}"/>
    <dgm:cxn modelId="{CCDDB77C-04BF-AF49-ADAD-F6C5EF53C039}" srcId="{39361A06-A5FD-C841-9C2D-E9A42021E533}" destId="{143F6C2F-7454-7D4B-8649-21792E230557}" srcOrd="2" destOrd="0" parTransId="{87CA8FD6-DE2E-7645-A238-EB0BF4A2B2A3}" sibTransId="{5E482331-78CE-E340-BF61-C32BFDCD8EDF}"/>
    <dgm:cxn modelId="{0C4B478F-9617-FF4B-9BB4-6F30B9DC1EDD}" type="presParOf" srcId="{490477BE-F98D-7541-9E16-A620C92F4B9C}" destId="{882021DB-1342-4544-8903-F6203224915A}" srcOrd="0" destOrd="0" presId="urn:microsoft.com/office/officeart/2008/layout/VerticalCurvedList"/>
    <dgm:cxn modelId="{6D2D6657-90E5-BD47-8EBD-6741D4DD82CA}" type="presParOf" srcId="{882021DB-1342-4544-8903-F6203224915A}" destId="{BEEB6ADF-AF30-3840-B887-AA3EE10B21FE}" srcOrd="0" destOrd="0" presId="urn:microsoft.com/office/officeart/2008/layout/VerticalCurvedList"/>
    <dgm:cxn modelId="{2DB7BF95-95BE-8C49-A7FE-9EF84EB2CE44}" type="presParOf" srcId="{BEEB6ADF-AF30-3840-B887-AA3EE10B21FE}" destId="{AE901801-B3CA-4549-9164-29D0042B437B}" srcOrd="0" destOrd="0" presId="urn:microsoft.com/office/officeart/2008/layout/VerticalCurvedList"/>
    <dgm:cxn modelId="{DFB1C2EB-3B63-A546-8645-4756B013A168}" type="presParOf" srcId="{BEEB6ADF-AF30-3840-B887-AA3EE10B21FE}" destId="{14057D94-6B3A-6F49-8335-4ABDCA6A987A}" srcOrd="1" destOrd="0" presId="urn:microsoft.com/office/officeart/2008/layout/VerticalCurvedList"/>
    <dgm:cxn modelId="{8C7C5F7E-98DF-F546-B04A-AE77E7AE7650}" type="presParOf" srcId="{BEEB6ADF-AF30-3840-B887-AA3EE10B21FE}" destId="{134BB032-8546-374F-877E-621C5887A6E8}" srcOrd="2" destOrd="0" presId="urn:microsoft.com/office/officeart/2008/layout/VerticalCurvedList"/>
    <dgm:cxn modelId="{8E0E495E-8D46-9145-A5EB-6CBF5E18AE11}" type="presParOf" srcId="{BEEB6ADF-AF30-3840-B887-AA3EE10B21FE}" destId="{3EC98CB6-2C72-9446-A1B7-156E9404FDE2}" srcOrd="3" destOrd="0" presId="urn:microsoft.com/office/officeart/2008/layout/VerticalCurvedList"/>
    <dgm:cxn modelId="{A882ADF7-42C5-974E-A5D7-A87FDB41314F}" type="presParOf" srcId="{882021DB-1342-4544-8903-F6203224915A}" destId="{636A9382-27CB-1F4A-8CD5-53C3A336AA88}" srcOrd="1" destOrd="0" presId="urn:microsoft.com/office/officeart/2008/layout/VerticalCurvedList"/>
    <dgm:cxn modelId="{2CB4647E-9F63-FB48-84B8-040407ED4243}" type="presParOf" srcId="{882021DB-1342-4544-8903-F6203224915A}" destId="{30E39B12-AD72-6947-A48E-732C5D57F8A5}" srcOrd="2" destOrd="0" presId="urn:microsoft.com/office/officeart/2008/layout/VerticalCurvedList"/>
    <dgm:cxn modelId="{4900E061-874D-6949-8C4D-AC2C13D3CCFE}" type="presParOf" srcId="{30E39B12-AD72-6947-A48E-732C5D57F8A5}" destId="{11AB24F3-C9CA-1A4F-9AD0-43B0430BFA41}" srcOrd="0" destOrd="0" presId="urn:microsoft.com/office/officeart/2008/layout/VerticalCurvedList"/>
    <dgm:cxn modelId="{F3C9D0A1-0223-9D46-8782-27254B8A98A1}" type="presParOf" srcId="{882021DB-1342-4544-8903-F6203224915A}" destId="{2617963B-159E-DA44-8CE5-854C609AB2F5}" srcOrd="3" destOrd="0" presId="urn:microsoft.com/office/officeart/2008/layout/VerticalCurvedList"/>
    <dgm:cxn modelId="{37E28B45-191C-9F43-ADE4-CE71C6AA79BA}" type="presParOf" srcId="{882021DB-1342-4544-8903-F6203224915A}" destId="{070E5C20-ACA8-CD49-921C-7702B3E7E94F}" srcOrd="4" destOrd="0" presId="urn:microsoft.com/office/officeart/2008/layout/VerticalCurvedList"/>
    <dgm:cxn modelId="{4FBCBC6D-6B5A-B545-B58B-E80DF0C1B774}" type="presParOf" srcId="{070E5C20-ACA8-CD49-921C-7702B3E7E94F}" destId="{4EE5289A-F9F8-B84C-8674-1DD6579B5F86}" srcOrd="0" destOrd="0" presId="urn:microsoft.com/office/officeart/2008/layout/VerticalCurvedList"/>
    <dgm:cxn modelId="{1C1B03FE-5C6A-B04E-9989-DA12A124C7AD}" type="presParOf" srcId="{882021DB-1342-4544-8903-F6203224915A}" destId="{90E491CB-40EA-BB4A-A359-896BA03ECF4E}" srcOrd="5" destOrd="0" presId="urn:microsoft.com/office/officeart/2008/layout/VerticalCurvedList"/>
    <dgm:cxn modelId="{43B11BDF-2EFC-E944-BD70-9260BB50A83E}" type="presParOf" srcId="{882021DB-1342-4544-8903-F6203224915A}" destId="{CC3B2F5C-8D93-6343-9AC8-98608811AF87}" srcOrd="6" destOrd="0" presId="urn:microsoft.com/office/officeart/2008/layout/VerticalCurvedList"/>
    <dgm:cxn modelId="{D93724FE-3A7D-0642-B011-54B56E01702B}" type="presParOf" srcId="{CC3B2F5C-8D93-6343-9AC8-98608811AF87}" destId="{A6E2452C-7D3F-F147-9634-40F6D789196D}" srcOrd="0" destOrd="0" presId="urn:microsoft.com/office/officeart/2008/layout/VerticalCurvedList"/>
    <dgm:cxn modelId="{5E2D0C2C-615F-F84C-BFA3-C3D333682ACC}" type="presParOf" srcId="{882021DB-1342-4544-8903-F6203224915A}" destId="{00126438-DB3C-1245-8600-F5DEDB4C0A99}" srcOrd="7" destOrd="0" presId="urn:microsoft.com/office/officeart/2008/layout/VerticalCurvedList"/>
    <dgm:cxn modelId="{ECAF50BE-86FB-4646-9CAD-7E49F04F3BC4}" type="presParOf" srcId="{882021DB-1342-4544-8903-F6203224915A}" destId="{4CD66840-5016-074C-8589-BE0A34F2EE0A}" srcOrd="8" destOrd="0" presId="urn:microsoft.com/office/officeart/2008/layout/VerticalCurvedList"/>
    <dgm:cxn modelId="{85D0DC2A-772A-A84D-97ED-7F6823782510}" type="presParOf" srcId="{4CD66840-5016-074C-8589-BE0A34F2EE0A}" destId="{FC024B6D-C316-1A40-A6CD-E6FD85A4FF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E9025C-53D8-B14A-A451-FECE452B9B6D}" type="doc">
      <dgm:prSet loTypeId="urn:microsoft.com/office/officeart/2005/8/layout/vProcess5" loCatId="process" qsTypeId="urn:microsoft.com/office/officeart/2005/8/quickstyle/3d3" qsCatId="3D" csTypeId="urn:microsoft.com/office/officeart/2005/8/colors/accent1_2" csCatId="accent1" phldr="1"/>
      <dgm:spPr/>
    </dgm:pt>
    <dgm:pt modelId="{8BA23CE0-64C5-244B-A6F8-DE6CAE414399}">
      <dgm:prSet phldrT="[Text]" custT="1"/>
      <dgm:spPr/>
      <dgm:t>
        <a:bodyPr/>
        <a:lstStyle/>
        <a:p>
          <a:pPr algn="ctr"/>
          <a:r>
            <a:rPr lang="en-US" sz="2000" b="1" dirty="0" smtClean="0"/>
            <a:t>1. Agents of candidates of recognized national parties</a:t>
          </a:r>
          <a:endParaRPr lang="en-US" sz="2000" b="1" dirty="0"/>
        </a:p>
      </dgm:t>
    </dgm:pt>
    <dgm:pt modelId="{53676655-E414-CC42-8C40-13BACE701B6B}" type="parTrans" cxnId="{DE95B8F0-F062-5242-976C-C87BC77EC577}">
      <dgm:prSet/>
      <dgm:spPr/>
      <dgm:t>
        <a:bodyPr/>
        <a:lstStyle/>
        <a:p>
          <a:pPr algn="ctr"/>
          <a:endParaRPr lang="en-US" sz="1800" b="1"/>
        </a:p>
      </dgm:t>
    </dgm:pt>
    <dgm:pt modelId="{C907BBD6-0CF1-2A4F-A9F9-703369351176}" type="sibTrans" cxnId="{DE95B8F0-F062-5242-976C-C87BC77EC577}">
      <dgm:prSet custT="1"/>
      <dgm:spPr/>
      <dgm:t>
        <a:bodyPr/>
        <a:lstStyle/>
        <a:p>
          <a:pPr algn="ctr"/>
          <a:endParaRPr lang="en-US" sz="2400" b="1"/>
        </a:p>
      </dgm:t>
    </dgm:pt>
    <dgm:pt modelId="{6C8CC008-28CB-CF41-87C2-20C4116A42D3}">
      <dgm:prSet phldrT="[Text]" custT="1"/>
      <dgm:spPr/>
      <dgm:t>
        <a:bodyPr/>
        <a:lstStyle/>
        <a:p>
          <a:pPr algn="ctr"/>
          <a:r>
            <a:rPr lang="en-US" sz="2000" b="1" dirty="0" smtClean="0"/>
            <a:t>2. Agents of candidates of recognized state parties</a:t>
          </a:r>
          <a:endParaRPr lang="en-US" sz="2000" b="1" dirty="0"/>
        </a:p>
      </dgm:t>
    </dgm:pt>
    <dgm:pt modelId="{AB5F57E4-73CE-C048-8B2B-4A9CB3BB6EC7}" type="parTrans" cxnId="{D5601BCF-7BE1-7A49-A59A-C3B2B72D3E00}">
      <dgm:prSet/>
      <dgm:spPr/>
      <dgm:t>
        <a:bodyPr/>
        <a:lstStyle/>
        <a:p>
          <a:pPr algn="ctr"/>
          <a:endParaRPr lang="en-US" sz="1800" b="1"/>
        </a:p>
      </dgm:t>
    </dgm:pt>
    <dgm:pt modelId="{6C5647BC-658C-2E4F-87B8-8ED416FCCE1A}" type="sibTrans" cxnId="{D5601BCF-7BE1-7A49-A59A-C3B2B72D3E00}">
      <dgm:prSet custT="1"/>
      <dgm:spPr/>
      <dgm:t>
        <a:bodyPr/>
        <a:lstStyle/>
        <a:p>
          <a:pPr algn="ctr"/>
          <a:endParaRPr lang="en-US" sz="2400" b="1"/>
        </a:p>
      </dgm:t>
    </dgm:pt>
    <dgm:pt modelId="{343A0CF6-C751-3542-869E-B804245AAEFB}">
      <dgm:prSet phldrT="[Text]" custT="1"/>
      <dgm:spPr/>
      <dgm:t>
        <a:bodyPr/>
        <a:lstStyle/>
        <a:p>
          <a:pPr algn="ctr"/>
          <a:r>
            <a:rPr lang="en-US" sz="2000" b="1" dirty="0" smtClean="0"/>
            <a:t>3. Agents of candidates of recognized state parties of other states permitted to use reserve symbol</a:t>
          </a:r>
          <a:endParaRPr lang="en-US" sz="2000" b="1" dirty="0"/>
        </a:p>
      </dgm:t>
    </dgm:pt>
    <dgm:pt modelId="{A129E086-46D7-654B-B5F8-09C711866D0D}" type="parTrans" cxnId="{5B5A6E64-3BE0-D840-8630-218A8E6248B1}">
      <dgm:prSet/>
      <dgm:spPr/>
      <dgm:t>
        <a:bodyPr/>
        <a:lstStyle/>
        <a:p>
          <a:pPr algn="ctr"/>
          <a:endParaRPr lang="en-US" sz="1800" b="1"/>
        </a:p>
      </dgm:t>
    </dgm:pt>
    <dgm:pt modelId="{5FB4BA3B-D985-FA4C-9564-B04BF99254A3}" type="sibTrans" cxnId="{5B5A6E64-3BE0-D840-8630-218A8E6248B1}">
      <dgm:prSet custT="1"/>
      <dgm:spPr/>
      <dgm:t>
        <a:bodyPr/>
        <a:lstStyle/>
        <a:p>
          <a:pPr algn="ctr"/>
          <a:endParaRPr lang="en-US" sz="2400" b="1"/>
        </a:p>
      </dgm:t>
    </dgm:pt>
    <dgm:pt modelId="{FFC1D96E-A846-6B43-828F-995C2449D96E}">
      <dgm:prSet phldrT="[Text]" custT="1"/>
      <dgm:spPr/>
      <dgm:t>
        <a:bodyPr/>
        <a:lstStyle/>
        <a:p>
          <a:pPr algn="ctr"/>
          <a:r>
            <a:rPr lang="en-US" sz="2000" b="1" dirty="0" smtClean="0"/>
            <a:t>4. Agents of candidates of registered unrecognized parties</a:t>
          </a:r>
          <a:endParaRPr lang="en-US" sz="2000" b="1" dirty="0"/>
        </a:p>
      </dgm:t>
    </dgm:pt>
    <dgm:pt modelId="{8011644E-D75D-E845-9593-5527A2002830}" type="parTrans" cxnId="{B4CB30C5-E227-6F44-B9B1-980141CD9034}">
      <dgm:prSet/>
      <dgm:spPr/>
      <dgm:t>
        <a:bodyPr/>
        <a:lstStyle/>
        <a:p>
          <a:pPr algn="ctr"/>
          <a:endParaRPr lang="en-US" sz="1800" b="1"/>
        </a:p>
      </dgm:t>
    </dgm:pt>
    <dgm:pt modelId="{E7DC4D07-E5AA-9F41-A4D8-EF5B65D90916}" type="sibTrans" cxnId="{B4CB30C5-E227-6F44-B9B1-980141CD9034}">
      <dgm:prSet custT="1"/>
      <dgm:spPr/>
      <dgm:t>
        <a:bodyPr/>
        <a:lstStyle/>
        <a:p>
          <a:pPr algn="ctr"/>
          <a:endParaRPr lang="en-US" sz="2400" b="1"/>
        </a:p>
      </dgm:t>
    </dgm:pt>
    <dgm:pt modelId="{44A1D8BC-133E-BD4A-B8A8-BA3540C90CB6}">
      <dgm:prSet phldrT="[Text]" custT="1"/>
      <dgm:spPr/>
      <dgm:t>
        <a:bodyPr/>
        <a:lstStyle/>
        <a:p>
          <a:pPr algn="ctr"/>
          <a:r>
            <a:rPr lang="en-US" sz="2000" b="1" dirty="0" smtClean="0"/>
            <a:t>5. Agents of Independents Candidates</a:t>
          </a:r>
          <a:endParaRPr lang="en-US" sz="2000" b="1" dirty="0"/>
        </a:p>
      </dgm:t>
    </dgm:pt>
    <dgm:pt modelId="{3986F672-2555-5F4B-A3B1-0B074D84C33B}" type="parTrans" cxnId="{F46C677B-656B-D14A-8F0A-12E2A7606672}">
      <dgm:prSet/>
      <dgm:spPr/>
      <dgm:t>
        <a:bodyPr/>
        <a:lstStyle/>
        <a:p>
          <a:pPr algn="ctr"/>
          <a:endParaRPr lang="en-US" sz="1800" b="1"/>
        </a:p>
      </dgm:t>
    </dgm:pt>
    <dgm:pt modelId="{01312EE8-0378-634E-A872-6EBC8BD886A4}" type="sibTrans" cxnId="{F46C677B-656B-D14A-8F0A-12E2A7606672}">
      <dgm:prSet/>
      <dgm:spPr/>
      <dgm:t>
        <a:bodyPr/>
        <a:lstStyle/>
        <a:p>
          <a:pPr algn="ctr"/>
          <a:endParaRPr lang="en-US" sz="1800" b="1"/>
        </a:p>
      </dgm:t>
    </dgm:pt>
    <dgm:pt modelId="{B305F940-90AE-4A0E-BA8F-CBBDD16B0E86}" type="pres">
      <dgm:prSet presAssocID="{13E9025C-53D8-B14A-A451-FECE452B9B6D}" presName="outerComposite" presStyleCnt="0">
        <dgm:presLayoutVars>
          <dgm:chMax val="5"/>
          <dgm:dir/>
          <dgm:resizeHandles val="exact"/>
        </dgm:presLayoutVars>
      </dgm:prSet>
      <dgm:spPr/>
    </dgm:pt>
    <dgm:pt modelId="{26039A0C-24D9-4ED4-802F-948FF1597CAE}" type="pres">
      <dgm:prSet presAssocID="{13E9025C-53D8-B14A-A451-FECE452B9B6D}" presName="dummyMaxCanvas" presStyleCnt="0">
        <dgm:presLayoutVars/>
      </dgm:prSet>
      <dgm:spPr/>
    </dgm:pt>
    <dgm:pt modelId="{53F0A735-49A4-4CC5-9E39-916F5C346091}" type="pres">
      <dgm:prSet presAssocID="{13E9025C-53D8-B14A-A451-FECE452B9B6D}" presName="FiveNodes_1" presStyleLbl="node1" presStyleIdx="0" presStyleCnt="5">
        <dgm:presLayoutVars>
          <dgm:bulletEnabled val="1"/>
        </dgm:presLayoutVars>
      </dgm:prSet>
      <dgm:spPr/>
      <dgm:t>
        <a:bodyPr/>
        <a:lstStyle/>
        <a:p>
          <a:endParaRPr lang="en-IN"/>
        </a:p>
      </dgm:t>
    </dgm:pt>
    <dgm:pt modelId="{798E3DF0-E5E9-4201-96B2-E3F1D2360B54}" type="pres">
      <dgm:prSet presAssocID="{13E9025C-53D8-B14A-A451-FECE452B9B6D}" presName="FiveNodes_2" presStyleLbl="node1" presStyleIdx="1" presStyleCnt="5">
        <dgm:presLayoutVars>
          <dgm:bulletEnabled val="1"/>
        </dgm:presLayoutVars>
      </dgm:prSet>
      <dgm:spPr/>
      <dgm:t>
        <a:bodyPr/>
        <a:lstStyle/>
        <a:p>
          <a:endParaRPr lang="en-IN"/>
        </a:p>
      </dgm:t>
    </dgm:pt>
    <dgm:pt modelId="{C60CF356-A807-4E42-B688-C59859951A4F}" type="pres">
      <dgm:prSet presAssocID="{13E9025C-53D8-B14A-A451-FECE452B9B6D}" presName="FiveNodes_3" presStyleLbl="node1" presStyleIdx="2" presStyleCnt="5">
        <dgm:presLayoutVars>
          <dgm:bulletEnabled val="1"/>
        </dgm:presLayoutVars>
      </dgm:prSet>
      <dgm:spPr/>
      <dgm:t>
        <a:bodyPr/>
        <a:lstStyle/>
        <a:p>
          <a:endParaRPr lang="en-IN"/>
        </a:p>
      </dgm:t>
    </dgm:pt>
    <dgm:pt modelId="{24800815-1BA0-420C-9FA0-070A3952BAA7}" type="pres">
      <dgm:prSet presAssocID="{13E9025C-53D8-B14A-A451-FECE452B9B6D}" presName="FiveNodes_4" presStyleLbl="node1" presStyleIdx="3" presStyleCnt="5" custScaleX="98020" custLinFactNeighborX="376">
        <dgm:presLayoutVars>
          <dgm:bulletEnabled val="1"/>
        </dgm:presLayoutVars>
      </dgm:prSet>
      <dgm:spPr/>
      <dgm:t>
        <a:bodyPr/>
        <a:lstStyle/>
        <a:p>
          <a:endParaRPr lang="en-IN"/>
        </a:p>
      </dgm:t>
    </dgm:pt>
    <dgm:pt modelId="{9B0FDFFD-552C-4968-BFCC-E3CE2AB1D9B3}" type="pres">
      <dgm:prSet presAssocID="{13E9025C-53D8-B14A-A451-FECE452B9B6D}" presName="FiveNodes_5" presStyleLbl="node1" presStyleIdx="4" presStyleCnt="5" custScaleX="96591" custLinFactNeighborY="1496">
        <dgm:presLayoutVars>
          <dgm:bulletEnabled val="1"/>
        </dgm:presLayoutVars>
      </dgm:prSet>
      <dgm:spPr/>
      <dgm:t>
        <a:bodyPr/>
        <a:lstStyle/>
        <a:p>
          <a:endParaRPr lang="en-IN"/>
        </a:p>
      </dgm:t>
    </dgm:pt>
    <dgm:pt modelId="{596A2147-C53A-45C3-A2E9-B0972DF8443E}" type="pres">
      <dgm:prSet presAssocID="{13E9025C-53D8-B14A-A451-FECE452B9B6D}" presName="FiveConn_1-2" presStyleLbl="fgAccFollowNode1" presStyleIdx="0" presStyleCnt="4">
        <dgm:presLayoutVars>
          <dgm:bulletEnabled val="1"/>
        </dgm:presLayoutVars>
      </dgm:prSet>
      <dgm:spPr/>
      <dgm:t>
        <a:bodyPr/>
        <a:lstStyle/>
        <a:p>
          <a:endParaRPr lang="en-IN"/>
        </a:p>
      </dgm:t>
    </dgm:pt>
    <dgm:pt modelId="{C73C33EE-1C97-40EF-A176-03A1A4DA8671}" type="pres">
      <dgm:prSet presAssocID="{13E9025C-53D8-B14A-A451-FECE452B9B6D}" presName="FiveConn_2-3" presStyleLbl="fgAccFollowNode1" presStyleIdx="1" presStyleCnt="4">
        <dgm:presLayoutVars>
          <dgm:bulletEnabled val="1"/>
        </dgm:presLayoutVars>
      </dgm:prSet>
      <dgm:spPr/>
      <dgm:t>
        <a:bodyPr/>
        <a:lstStyle/>
        <a:p>
          <a:endParaRPr lang="en-IN"/>
        </a:p>
      </dgm:t>
    </dgm:pt>
    <dgm:pt modelId="{CF7F2458-6C2D-469D-85CA-075C0135231D}" type="pres">
      <dgm:prSet presAssocID="{13E9025C-53D8-B14A-A451-FECE452B9B6D}" presName="FiveConn_3-4" presStyleLbl="fgAccFollowNode1" presStyleIdx="2" presStyleCnt="4">
        <dgm:presLayoutVars>
          <dgm:bulletEnabled val="1"/>
        </dgm:presLayoutVars>
      </dgm:prSet>
      <dgm:spPr/>
      <dgm:t>
        <a:bodyPr/>
        <a:lstStyle/>
        <a:p>
          <a:endParaRPr lang="en-IN"/>
        </a:p>
      </dgm:t>
    </dgm:pt>
    <dgm:pt modelId="{397F5F92-D8AE-4986-BD18-080A1F3D6430}" type="pres">
      <dgm:prSet presAssocID="{13E9025C-53D8-B14A-A451-FECE452B9B6D}" presName="FiveConn_4-5" presStyleLbl="fgAccFollowNode1" presStyleIdx="3" presStyleCnt="4">
        <dgm:presLayoutVars>
          <dgm:bulletEnabled val="1"/>
        </dgm:presLayoutVars>
      </dgm:prSet>
      <dgm:spPr/>
      <dgm:t>
        <a:bodyPr/>
        <a:lstStyle/>
        <a:p>
          <a:endParaRPr lang="en-IN"/>
        </a:p>
      </dgm:t>
    </dgm:pt>
    <dgm:pt modelId="{86DABEB5-7BF4-4FA7-B41C-32BDD46072F2}" type="pres">
      <dgm:prSet presAssocID="{13E9025C-53D8-B14A-A451-FECE452B9B6D}" presName="FiveNodes_1_text" presStyleLbl="node1" presStyleIdx="4" presStyleCnt="5">
        <dgm:presLayoutVars>
          <dgm:bulletEnabled val="1"/>
        </dgm:presLayoutVars>
      </dgm:prSet>
      <dgm:spPr/>
      <dgm:t>
        <a:bodyPr/>
        <a:lstStyle/>
        <a:p>
          <a:endParaRPr lang="en-IN"/>
        </a:p>
      </dgm:t>
    </dgm:pt>
    <dgm:pt modelId="{607B9F34-6137-42B8-AC95-4E79CE50FDFF}" type="pres">
      <dgm:prSet presAssocID="{13E9025C-53D8-B14A-A451-FECE452B9B6D}" presName="FiveNodes_2_text" presStyleLbl="node1" presStyleIdx="4" presStyleCnt="5">
        <dgm:presLayoutVars>
          <dgm:bulletEnabled val="1"/>
        </dgm:presLayoutVars>
      </dgm:prSet>
      <dgm:spPr/>
      <dgm:t>
        <a:bodyPr/>
        <a:lstStyle/>
        <a:p>
          <a:endParaRPr lang="en-IN"/>
        </a:p>
      </dgm:t>
    </dgm:pt>
    <dgm:pt modelId="{A2A2A950-961C-4698-B4F7-D95613DB4F47}" type="pres">
      <dgm:prSet presAssocID="{13E9025C-53D8-B14A-A451-FECE452B9B6D}" presName="FiveNodes_3_text" presStyleLbl="node1" presStyleIdx="4" presStyleCnt="5">
        <dgm:presLayoutVars>
          <dgm:bulletEnabled val="1"/>
        </dgm:presLayoutVars>
      </dgm:prSet>
      <dgm:spPr/>
      <dgm:t>
        <a:bodyPr/>
        <a:lstStyle/>
        <a:p>
          <a:endParaRPr lang="en-IN"/>
        </a:p>
      </dgm:t>
    </dgm:pt>
    <dgm:pt modelId="{2F9FC320-1B9D-4348-9821-9DC488E84872}" type="pres">
      <dgm:prSet presAssocID="{13E9025C-53D8-B14A-A451-FECE452B9B6D}" presName="FiveNodes_4_text" presStyleLbl="node1" presStyleIdx="4" presStyleCnt="5">
        <dgm:presLayoutVars>
          <dgm:bulletEnabled val="1"/>
        </dgm:presLayoutVars>
      </dgm:prSet>
      <dgm:spPr/>
      <dgm:t>
        <a:bodyPr/>
        <a:lstStyle/>
        <a:p>
          <a:endParaRPr lang="en-IN"/>
        </a:p>
      </dgm:t>
    </dgm:pt>
    <dgm:pt modelId="{F73A0B62-09EA-4985-B1EE-0F1FAE8A2C4A}" type="pres">
      <dgm:prSet presAssocID="{13E9025C-53D8-B14A-A451-FECE452B9B6D}" presName="FiveNodes_5_text" presStyleLbl="node1" presStyleIdx="4" presStyleCnt="5">
        <dgm:presLayoutVars>
          <dgm:bulletEnabled val="1"/>
        </dgm:presLayoutVars>
      </dgm:prSet>
      <dgm:spPr/>
      <dgm:t>
        <a:bodyPr/>
        <a:lstStyle/>
        <a:p>
          <a:endParaRPr lang="en-IN"/>
        </a:p>
      </dgm:t>
    </dgm:pt>
  </dgm:ptLst>
  <dgm:cxnLst>
    <dgm:cxn modelId="{5B5A6E64-3BE0-D840-8630-218A8E6248B1}" srcId="{13E9025C-53D8-B14A-A451-FECE452B9B6D}" destId="{343A0CF6-C751-3542-869E-B804245AAEFB}" srcOrd="2" destOrd="0" parTransId="{A129E086-46D7-654B-B5F8-09C711866D0D}" sibTransId="{5FB4BA3B-D985-FA4C-9564-B04BF99254A3}"/>
    <dgm:cxn modelId="{D8D6AD52-B506-4AAD-873D-7BB0C9BF070C}" type="presOf" srcId="{E7DC4D07-E5AA-9F41-A4D8-EF5B65D90916}" destId="{397F5F92-D8AE-4986-BD18-080A1F3D6430}" srcOrd="0" destOrd="0" presId="urn:microsoft.com/office/officeart/2005/8/layout/vProcess5"/>
    <dgm:cxn modelId="{51D81595-B8C5-4865-B17A-309BC0F0EDAF}" type="presOf" srcId="{6C8CC008-28CB-CF41-87C2-20C4116A42D3}" destId="{798E3DF0-E5E9-4201-96B2-E3F1D2360B54}" srcOrd="0" destOrd="0" presId="urn:microsoft.com/office/officeart/2005/8/layout/vProcess5"/>
    <dgm:cxn modelId="{510939E4-2C34-4E3B-B63F-7C1758B0D939}" type="presOf" srcId="{44A1D8BC-133E-BD4A-B8A8-BA3540C90CB6}" destId="{F73A0B62-09EA-4985-B1EE-0F1FAE8A2C4A}" srcOrd="1" destOrd="0" presId="urn:microsoft.com/office/officeart/2005/8/layout/vProcess5"/>
    <dgm:cxn modelId="{D5601BCF-7BE1-7A49-A59A-C3B2B72D3E00}" srcId="{13E9025C-53D8-B14A-A451-FECE452B9B6D}" destId="{6C8CC008-28CB-CF41-87C2-20C4116A42D3}" srcOrd="1" destOrd="0" parTransId="{AB5F57E4-73CE-C048-8B2B-4A9CB3BB6EC7}" sibTransId="{6C5647BC-658C-2E4F-87B8-8ED416FCCE1A}"/>
    <dgm:cxn modelId="{F3A98673-6CCA-47D3-9771-E3FA5233B644}" type="presOf" srcId="{C907BBD6-0CF1-2A4F-A9F9-703369351176}" destId="{596A2147-C53A-45C3-A2E9-B0972DF8443E}" srcOrd="0" destOrd="0" presId="urn:microsoft.com/office/officeart/2005/8/layout/vProcess5"/>
    <dgm:cxn modelId="{52A7FC2A-CD1F-4154-A072-B38FFB21749D}" type="presOf" srcId="{FFC1D96E-A846-6B43-828F-995C2449D96E}" destId="{24800815-1BA0-420C-9FA0-070A3952BAA7}" srcOrd="0" destOrd="0" presId="urn:microsoft.com/office/officeart/2005/8/layout/vProcess5"/>
    <dgm:cxn modelId="{FA32AA4E-7CD9-4246-87A4-889216C4AE5A}" type="presOf" srcId="{343A0CF6-C751-3542-869E-B804245AAEFB}" destId="{C60CF356-A807-4E42-B688-C59859951A4F}" srcOrd="0" destOrd="0" presId="urn:microsoft.com/office/officeart/2005/8/layout/vProcess5"/>
    <dgm:cxn modelId="{D5E8FFCC-D7ED-4EBB-8181-F538DC65C3E8}" type="presOf" srcId="{8BA23CE0-64C5-244B-A6F8-DE6CAE414399}" destId="{86DABEB5-7BF4-4FA7-B41C-32BDD46072F2}" srcOrd="1" destOrd="0" presId="urn:microsoft.com/office/officeart/2005/8/layout/vProcess5"/>
    <dgm:cxn modelId="{DE95B8F0-F062-5242-976C-C87BC77EC577}" srcId="{13E9025C-53D8-B14A-A451-FECE452B9B6D}" destId="{8BA23CE0-64C5-244B-A6F8-DE6CAE414399}" srcOrd="0" destOrd="0" parTransId="{53676655-E414-CC42-8C40-13BACE701B6B}" sibTransId="{C907BBD6-0CF1-2A4F-A9F9-703369351176}"/>
    <dgm:cxn modelId="{300E4BA2-40B3-4CFB-B8BB-D346D8CB94C8}" type="presOf" srcId="{6C5647BC-658C-2E4F-87B8-8ED416FCCE1A}" destId="{C73C33EE-1C97-40EF-A176-03A1A4DA8671}" srcOrd="0" destOrd="0" presId="urn:microsoft.com/office/officeart/2005/8/layout/vProcess5"/>
    <dgm:cxn modelId="{D0688433-33CC-452A-A725-4912AB9F187B}" type="presOf" srcId="{FFC1D96E-A846-6B43-828F-995C2449D96E}" destId="{2F9FC320-1B9D-4348-9821-9DC488E84872}" srcOrd="1" destOrd="0" presId="urn:microsoft.com/office/officeart/2005/8/layout/vProcess5"/>
    <dgm:cxn modelId="{6FD2166E-B4D3-4AC8-894F-F44E8011A8A2}" type="presOf" srcId="{13E9025C-53D8-B14A-A451-FECE452B9B6D}" destId="{B305F940-90AE-4A0E-BA8F-CBBDD16B0E86}" srcOrd="0" destOrd="0" presId="urn:microsoft.com/office/officeart/2005/8/layout/vProcess5"/>
    <dgm:cxn modelId="{E4811400-711D-46F6-B07D-A37DC49C806E}" type="presOf" srcId="{343A0CF6-C751-3542-869E-B804245AAEFB}" destId="{A2A2A950-961C-4698-B4F7-D95613DB4F47}" srcOrd="1" destOrd="0" presId="urn:microsoft.com/office/officeart/2005/8/layout/vProcess5"/>
    <dgm:cxn modelId="{F46C677B-656B-D14A-8F0A-12E2A7606672}" srcId="{13E9025C-53D8-B14A-A451-FECE452B9B6D}" destId="{44A1D8BC-133E-BD4A-B8A8-BA3540C90CB6}" srcOrd="4" destOrd="0" parTransId="{3986F672-2555-5F4B-A3B1-0B074D84C33B}" sibTransId="{01312EE8-0378-634E-A872-6EBC8BD886A4}"/>
    <dgm:cxn modelId="{57D09777-117C-4933-A7FA-FE96B902EF15}" type="presOf" srcId="{8BA23CE0-64C5-244B-A6F8-DE6CAE414399}" destId="{53F0A735-49A4-4CC5-9E39-916F5C346091}" srcOrd="0" destOrd="0" presId="urn:microsoft.com/office/officeart/2005/8/layout/vProcess5"/>
    <dgm:cxn modelId="{F9F3B719-EBA1-4E71-B354-9BDDF6428FF3}" type="presOf" srcId="{6C8CC008-28CB-CF41-87C2-20C4116A42D3}" destId="{607B9F34-6137-42B8-AC95-4E79CE50FDFF}" srcOrd="1" destOrd="0" presId="urn:microsoft.com/office/officeart/2005/8/layout/vProcess5"/>
    <dgm:cxn modelId="{558FC003-16CA-4753-A7BC-4D97B4FDDD23}" type="presOf" srcId="{5FB4BA3B-D985-FA4C-9564-B04BF99254A3}" destId="{CF7F2458-6C2D-469D-85CA-075C0135231D}" srcOrd="0" destOrd="0" presId="urn:microsoft.com/office/officeart/2005/8/layout/vProcess5"/>
    <dgm:cxn modelId="{2B5A041A-3C98-4755-AA25-0FB55519B464}" type="presOf" srcId="{44A1D8BC-133E-BD4A-B8A8-BA3540C90CB6}" destId="{9B0FDFFD-552C-4968-BFCC-E3CE2AB1D9B3}" srcOrd="0" destOrd="0" presId="urn:microsoft.com/office/officeart/2005/8/layout/vProcess5"/>
    <dgm:cxn modelId="{B4CB30C5-E227-6F44-B9B1-980141CD9034}" srcId="{13E9025C-53D8-B14A-A451-FECE452B9B6D}" destId="{FFC1D96E-A846-6B43-828F-995C2449D96E}" srcOrd="3" destOrd="0" parTransId="{8011644E-D75D-E845-9593-5527A2002830}" sibTransId="{E7DC4D07-E5AA-9F41-A4D8-EF5B65D90916}"/>
    <dgm:cxn modelId="{F85D0D72-C061-47AA-BC8C-91A73170EF6C}" type="presParOf" srcId="{B305F940-90AE-4A0E-BA8F-CBBDD16B0E86}" destId="{26039A0C-24D9-4ED4-802F-948FF1597CAE}" srcOrd="0" destOrd="0" presId="urn:microsoft.com/office/officeart/2005/8/layout/vProcess5"/>
    <dgm:cxn modelId="{44D889DA-4216-4A19-B050-3D7E7F0BD33D}" type="presParOf" srcId="{B305F940-90AE-4A0E-BA8F-CBBDD16B0E86}" destId="{53F0A735-49A4-4CC5-9E39-916F5C346091}" srcOrd="1" destOrd="0" presId="urn:microsoft.com/office/officeart/2005/8/layout/vProcess5"/>
    <dgm:cxn modelId="{293B3399-44DD-4702-B473-622A28F824FC}" type="presParOf" srcId="{B305F940-90AE-4A0E-BA8F-CBBDD16B0E86}" destId="{798E3DF0-E5E9-4201-96B2-E3F1D2360B54}" srcOrd="2" destOrd="0" presId="urn:microsoft.com/office/officeart/2005/8/layout/vProcess5"/>
    <dgm:cxn modelId="{A8FD5852-DC73-44E1-AA30-F78D81BA6708}" type="presParOf" srcId="{B305F940-90AE-4A0E-BA8F-CBBDD16B0E86}" destId="{C60CF356-A807-4E42-B688-C59859951A4F}" srcOrd="3" destOrd="0" presId="urn:microsoft.com/office/officeart/2005/8/layout/vProcess5"/>
    <dgm:cxn modelId="{A54262FB-3FE4-4494-BBD1-C972EF24030C}" type="presParOf" srcId="{B305F940-90AE-4A0E-BA8F-CBBDD16B0E86}" destId="{24800815-1BA0-420C-9FA0-070A3952BAA7}" srcOrd="4" destOrd="0" presId="urn:microsoft.com/office/officeart/2005/8/layout/vProcess5"/>
    <dgm:cxn modelId="{A1183CE2-086A-4F8E-9432-863939D1DC3C}" type="presParOf" srcId="{B305F940-90AE-4A0E-BA8F-CBBDD16B0E86}" destId="{9B0FDFFD-552C-4968-BFCC-E3CE2AB1D9B3}" srcOrd="5" destOrd="0" presId="urn:microsoft.com/office/officeart/2005/8/layout/vProcess5"/>
    <dgm:cxn modelId="{218B1EBC-28DA-41D8-B497-336CFD88ED4F}" type="presParOf" srcId="{B305F940-90AE-4A0E-BA8F-CBBDD16B0E86}" destId="{596A2147-C53A-45C3-A2E9-B0972DF8443E}" srcOrd="6" destOrd="0" presId="urn:microsoft.com/office/officeart/2005/8/layout/vProcess5"/>
    <dgm:cxn modelId="{DD57D06D-E22B-4C4E-B597-EB66BE913995}" type="presParOf" srcId="{B305F940-90AE-4A0E-BA8F-CBBDD16B0E86}" destId="{C73C33EE-1C97-40EF-A176-03A1A4DA8671}" srcOrd="7" destOrd="0" presId="urn:microsoft.com/office/officeart/2005/8/layout/vProcess5"/>
    <dgm:cxn modelId="{C05127AB-1DCD-421C-B001-FB9156F4A114}" type="presParOf" srcId="{B305F940-90AE-4A0E-BA8F-CBBDD16B0E86}" destId="{CF7F2458-6C2D-469D-85CA-075C0135231D}" srcOrd="8" destOrd="0" presId="urn:microsoft.com/office/officeart/2005/8/layout/vProcess5"/>
    <dgm:cxn modelId="{33FCB516-F2FB-4631-A262-33BA27A6CF72}" type="presParOf" srcId="{B305F940-90AE-4A0E-BA8F-CBBDD16B0E86}" destId="{397F5F92-D8AE-4986-BD18-080A1F3D6430}" srcOrd="9" destOrd="0" presId="urn:microsoft.com/office/officeart/2005/8/layout/vProcess5"/>
    <dgm:cxn modelId="{A5A78770-47D6-4633-A2C3-AA9D2CCD45E7}" type="presParOf" srcId="{B305F940-90AE-4A0E-BA8F-CBBDD16B0E86}" destId="{86DABEB5-7BF4-4FA7-B41C-32BDD46072F2}" srcOrd="10" destOrd="0" presId="urn:microsoft.com/office/officeart/2005/8/layout/vProcess5"/>
    <dgm:cxn modelId="{CB1055EC-4AED-46F8-8D65-B8196AC2BE7F}" type="presParOf" srcId="{B305F940-90AE-4A0E-BA8F-CBBDD16B0E86}" destId="{607B9F34-6137-42B8-AC95-4E79CE50FDFF}" srcOrd="11" destOrd="0" presId="urn:microsoft.com/office/officeart/2005/8/layout/vProcess5"/>
    <dgm:cxn modelId="{43960B75-C2F7-4C7F-B9FD-3162CC7E87F9}" type="presParOf" srcId="{B305F940-90AE-4A0E-BA8F-CBBDD16B0E86}" destId="{A2A2A950-961C-4698-B4F7-D95613DB4F47}" srcOrd="12" destOrd="0" presId="urn:microsoft.com/office/officeart/2005/8/layout/vProcess5"/>
    <dgm:cxn modelId="{C90F9D43-B404-4A06-8A1A-43F84A92C6F3}" type="presParOf" srcId="{B305F940-90AE-4A0E-BA8F-CBBDD16B0E86}" destId="{2F9FC320-1B9D-4348-9821-9DC488E84872}" srcOrd="13" destOrd="0" presId="urn:microsoft.com/office/officeart/2005/8/layout/vProcess5"/>
    <dgm:cxn modelId="{1B5823EC-7D07-419B-89E1-271B304EDB50}" type="presParOf" srcId="{B305F940-90AE-4A0E-BA8F-CBBDD16B0E86}" destId="{F73A0B62-09EA-4985-B1EE-0F1FAE8A2C4A}"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3A5084-8E97-1248-B1A7-2874A330F106}"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4F91097A-A073-F947-960A-810C58AA5E11}">
      <dgm:prSet custT="1"/>
      <dgm:spPr>
        <a:solidFill>
          <a:schemeClr val="accent5">
            <a:lumMod val="20000"/>
            <a:lumOff val="80000"/>
          </a:schemeClr>
        </a:solidFill>
      </dgm:spPr>
      <dgm:t>
        <a:bodyPr/>
        <a:lstStyle/>
        <a:p>
          <a:pPr rtl="0"/>
          <a:r>
            <a:rPr lang="en-US" sz="2000" b="1" dirty="0" smtClean="0">
              <a:solidFill>
                <a:schemeClr val="tx1"/>
              </a:solidFill>
            </a:rPr>
            <a:t>Agents to keep seated at allotted table. </a:t>
          </a:r>
          <a:endParaRPr lang="en-US" sz="2000" b="1" dirty="0">
            <a:solidFill>
              <a:schemeClr val="tx1"/>
            </a:solidFill>
          </a:endParaRPr>
        </a:p>
      </dgm:t>
    </dgm:pt>
    <dgm:pt modelId="{98BB0C73-4ACB-7F40-8FE2-756014B24CCC}" type="parTrans" cxnId="{C6982CA4-8452-5C49-9CE0-4D50D2F4AA77}">
      <dgm:prSet/>
      <dgm:spPr/>
      <dgm:t>
        <a:bodyPr/>
        <a:lstStyle/>
        <a:p>
          <a:endParaRPr lang="en-US" sz="2000" b="1">
            <a:solidFill>
              <a:srgbClr val="000000"/>
            </a:solidFill>
          </a:endParaRPr>
        </a:p>
      </dgm:t>
    </dgm:pt>
    <dgm:pt modelId="{C4967483-BCEE-5142-A3F7-9207CD734405}" type="sibTrans" cxnId="{C6982CA4-8452-5C49-9CE0-4D50D2F4AA77}">
      <dgm:prSet/>
      <dgm:spPr/>
      <dgm:t>
        <a:bodyPr/>
        <a:lstStyle/>
        <a:p>
          <a:endParaRPr lang="en-US" sz="2000" b="1">
            <a:solidFill>
              <a:srgbClr val="000000"/>
            </a:solidFill>
          </a:endParaRPr>
        </a:p>
      </dgm:t>
    </dgm:pt>
    <dgm:pt modelId="{DA318B43-9F6D-984E-BA89-5B5D4AB6FA1F}">
      <dgm:prSet custT="1"/>
      <dgm:spPr>
        <a:solidFill>
          <a:schemeClr val="accent4">
            <a:lumMod val="20000"/>
            <a:lumOff val="80000"/>
          </a:schemeClr>
        </a:solidFill>
      </dgm:spPr>
      <dgm:t>
        <a:bodyPr/>
        <a:lstStyle/>
        <a:p>
          <a:pPr rtl="0"/>
          <a:r>
            <a:rPr lang="en-US" sz="2000" b="1" dirty="0" smtClean="0">
              <a:solidFill>
                <a:schemeClr val="tx1"/>
              </a:solidFill>
            </a:rPr>
            <a:t>Agents shouldn’t be allowed to move around the hall. However, Candidates/ Election Agents can move around hall.</a:t>
          </a:r>
          <a:endParaRPr lang="en-US" sz="2000" b="1" dirty="0">
            <a:solidFill>
              <a:schemeClr val="tx1"/>
            </a:solidFill>
          </a:endParaRPr>
        </a:p>
      </dgm:t>
    </dgm:pt>
    <dgm:pt modelId="{3C86443E-C15F-EA45-BC8B-107137C00741}" type="parTrans" cxnId="{0B1B0DF9-E098-EA41-BF81-AF17866749ED}">
      <dgm:prSet/>
      <dgm:spPr/>
      <dgm:t>
        <a:bodyPr/>
        <a:lstStyle/>
        <a:p>
          <a:endParaRPr lang="en-US" sz="2000" b="1">
            <a:solidFill>
              <a:srgbClr val="000000"/>
            </a:solidFill>
          </a:endParaRPr>
        </a:p>
      </dgm:t>
    </dgm:pt>
    <dgm:pt modelId="{EABEADE4-0683-8948-993C-FF9624278D1E}" type="sibTrans" cxnId="{0B1B0DF9-E098-EA41-BF81-AF17866749ED}">
      <dgm:prSet/>
      <dgm:spPr/>
      <dgm:t>
        <a:bodyPr/>
        <a:lstStyle/>
        <a:p>
          <a:endParaRPr lang="en-US" sz="2000" b="1">
            <a:solidFill>
              <a:srgbClr val="000000"/>
            </a:solidFill>
          </a:endParaRPr>
        </a:p>
      </dgm:t>
    </dgm:pt>
    <dgm:pt modelId="{A1F63408-04AE-1345-BC37-5A6E70AB36F5}">
      <dgm:prSet custT="1"/>
      <dgm:spPr>
        <a:solidFill>
          <a:schemeClr val="accent5">
            <a:lumMod val="20000"/>
            <a:lumOff val="80000"/>
          </a:schemeClr>
        </a:solidFill>
      </dgm:spPr>
      <dgm:t>
        <a:bodyPr/>
        <a:lstStyle/>
        <a:p>
          <a:pPr rtl="0"/>
          <a:r>
            <a:rPr lang="en-US" sz="2000" b="1" dirty="0" smtClean="0">
              <a:solidFill>
                <a:schemeClr val="tx1"/>
              </a:solidFill>
            </a:rPr>
            <a:t>Only one person – either candidate or agent to be present at a table on behalf of contesting candidate.</a:t>
          </a:r>
          <a:endParaRPr lang="en-US" sz="2000" b="1" dirty="0">
            <a:solidFill>
              <a:schemeClr val="tx1"/>
            </a:solidFill>
          </a:endParaRPr>
        </a:p>
      </dgm:t>
    </dgm:pt>
    <dgm:pt modelId="{91463BC8-1630-974D-9AAE-E3DAB01FF2ED}" type="parTrans" cxnId="{3EC227F0-1A6E-DA4B-B3FC-405E988C1174}">
      <dgm:prSet/>
      <dgm:spPr/>
      <dgm:t>
        <a:bodyPr/>
        <a:lstStyle/>
        <a:p>
          <a:endParaRPr lang="en-US" sz="2000" b="1">
            <a:solidFill>
              <a:srgbClr val="000000"/>
            </a:solidFill>
          </a:endParaRPr>
        </a:p>
      </dgm:t>
    </dgm:pt>
    <dgm:pt modelId="{5142B759-7DB1-9049-89DE-2E8A49B62E15}" type="sibTrans" cxnId="{3EC227F0-1A6E-DA4B-B3FC-405E988C1174}">
      <dgm:prSet/>
      <dgm:spPr/>
      <dgm:t>
        <a:bodyPr/>
        <a:lstStyle/>
        <a:p>
          <a:endParaRPr lang="en-US" sz="2000" b="1">
            <a:solidFill>
              <a:srgbClr val="000000"/>
            </a:solidFill>
          </a:endParaRPr>
        </a:p>
      </dgm:t>
    </dgm:pt>
    <dgm:pt modelId="{C94E410C-520B-574F-81CC-8E26E1E3006E}">
      <dgm:prSet custT="1"/>
      <dgm:spPr>
        <a:solidFill>
          <a:schemeClr val="accent6">
            <a:lumMod val="20000"/>
            <a:lumOff val="80000"/>
          </a:schemeClr>
        </a:solidFill>
      </dgm:spPr>
      <dgm:t>
        <a:bodyPr/>
        <a:lstStyle/>
        <a:p>
          <a:pPr rtl="0"/>
          <a:r>
            <a:rPr lang="en-US" sz="2000" b="1" dirty="0" smtClean="0">
              <a:solidFill>
                <a:srgbClr val="000000"/>
              </a:solidFill>
            </a:rPr>
            <a:t>If RO doubts any person he can have him/her searched, even if they possess valid authorization letter.</a:t>
          </a:r>
          <a:endParaRPr lang="en-US" sz="2000" b="1" dirty="0">
            <a:solidFill>
              <a:srgbClr val="000000"/>
            </a:solidFill>
          </a:endParaRPr>
        </a:p>
      </dgm:t>
    </dgm:pt>
    <dgm:pt modelId="{C9CD6B7B-C392-FA4C-8976-31CB7EC8B014}" type="parTrans" cxnId="{47086441-E31C-F74E-9999-6C3636A34BC8}">
      <dgm:prSet/>
      <dgm:spPr/>
      <dgm:t>
        <a:bodyPr/>
        <a:lstStyle/>
        <a:p>
          <a:endParaRPr lang="en-US" sz="2000" b="1">
            <a:solidFill>
              <a:srgbClr val="000000"/>
            </a:solidFill>
          </a:endParaRPr>
        </a:p>
      </dgm:t>
    </dgm:pt>
    <dgm:pt modelId="{E08694A3-B923-6C41-905A-FFB414EDC36F}" type="sibTrans" cxnId="{47086441-E31C-F74E-9999-6C3636A34BC8}">
      <dgm:prSet/>
      <dgm:spPr/>
      <dgm:t>
        <a:bodyPr/>
        <a:lstStyle/>
        <a:p>
          <a:endParaRPr lang="en-US" sz="2000" b="1">
            <a:solidFill>
              <a:srgbClr val="000000"/>
            </a:solidFill>
          </a:endParaRPr>
        </a:p>
      </dgm:t>
    </dgm:pt>
    <dgm:pt modelId="{DD5B1906-B430-EC4D-B028-6CC925EA7DB7}">
      <dgm:prSet custT="1"/>
      <dgm:spPr>
        <a:solidFill>
          <a:schemeClr val="tx2">
            <a:lumMod val="20000"/>
            <a:lumOff val="80000"/>
          </a:schemeClr>
        </a:solidFill>
      </dgm:spPr>
      <dgm:t>
        <a:bodyPr/>
        <a:lstStyle/>
        <a:p>
          <a:pPr rtl="0"/>
          <a:r>
            <a:rPr lang="nl-NL" sz="2000" b="1" dirty="0" smtClean="0">
              <a:solidFill>
                <a:srgbClr val="000000"/>
              </a:solidFill>
            </a:rPr>
            <a:t>CAPF officials posted at doors of counting hall.</a:t>
          </a:r>
          <a:endParaRPr lang="nl-NL" sz="2000" b="1" dirty="0">
            <a:solidFill>
              <a:srgbClr val="000000"/>
            </a:solidFill>
          </a:endParaRPr>
        </a:p>
      </dgm:t>
    </dgm:pt>
    <dgm:pt modelId="{DC5529D4-1E45-1D42-930B-0FA564C67819}" type="parTrans" cxnId="{F1CCF6AF-B0B6-0F4F-A620-D9F05F5B301F}">
      <dgm:prSet/>
      <dgm:spPr/>
      <dgm:t>
        <a:bodyPr/>
        <a:lstStyle/>
        <a:p>
          <a:endParaRPr lang="en-US" sz="2000" b="1">
            <a:solidFill>
              <a:srgbClr val="000000"/>
            </a:solidFill>
          </a:endParaRPr>
        </a:p>
      </dgm:t>
    </dgm:pt>
    <dgm:pt modelId="{10E21517-B034-3D42-84C1-C9A435528C19}" type="sibTrans" cxnId="{F1CCF6AF-B0B6-0F4F-A620-D9F05F5B301F}">
      <dgm:prSet/>
      <dgm:spPr/>
      <dgm:t>
        <a:bodyPr/>
        <a:lstStyle/>
        <a:p>
          <a:endParaRPr lang="en-US" sz="2000" b="1">
            <a:solidFill>
              <a:srgbClr val="000000"/>
            </a:solidFill>
          </a:endParaRPr>
        </a:p>
      </dgm:t>
    </dgm:pt>
    <dgm:pt modelId="{F09766C0-8D63-F940-A4AD-23C8FFD50D7D}">
      <dgm:prSet custT="1"/>
      <dgm:spPr>
        <a:solidFill>
          <a:schemeClr val="accent3">
            <a:lumMod val="20000"/>
            <a:lumOff val="80000"/>
          </a:schemeClr>
        </a:solidFill>
      </dgm:spPr>
      <dgm:t>
        <a:bodyPr/>
        <a:lstStyle/>
        <a:p>
          <a:pPr rtl="0"/>
          <a:r>
            <a:rPr lang="en-US" sz="2000" b="1" dirty="0" smtClean="0">
              <a:solidFill>
                <a:srgbClr val="000000"/>
              </a:solidFill>
            </a:rPr>
            <a:t>No one can enter or leave hall without RO’s permission.</a:t>
          </a:r>
          <a:endParaRPr lang="en-US" sz="2000" b="1" dirty="0">
            <a:solidFill>
              <a:srgbClr val="000000"/>
            </a:solidFill>
          </a:endParaRPr>
        </a:p>
      </dgm:t>
    </dgm:pt>
    <dgm:pt modelId="{4E3242DB-C468-1D45-B0BC-7480EB8A6D87}" type="parTrans" cxnId="{5D2465B6-7CA1-534C-8207-A56E958B5FC7}">
      <dgm:prSet/>
      <dgm:spPr/>
      <dgm:t>
        <a:bodyPr/>
        <a:lstStyle/>
        <a:p>
          <a:endParaRPr lang="en-US" sz="2000" b="1">
            <a:solidFill>
              <a:srgbClr val="000000"/>
            </a:solidFill>
          </a:endParaRPr>
        </a:p>
      </dgm:t>
    </dgm:pt>
    <dgm:pt modelId="{D991FDD2-FBAF-1048-8615-8ABD53696485}" type="sibTrans" cxnId="{5D2465B6-7CA1-534C-8207-A56E958B5FC7}">
      <dgm:prSet/>
      <dgm:spPr/>
      <dgm:t>
        <a:bodyPr/>
        <a:lstStyle/>
        <a:p>
          <a:endParaRPr lang="en-US" sz="2000" b="1">
            <a:solidFill>
              <a:srgbClr val="000000"/>
            </a:solidFill>
          </a:endParaRPr>
        </a:p>
      </dgm:t>
    </dgm:pt>
    <dgm:pt modelId="{9CD74FBD-BF8E-4D46-BE27-6A2DD794AA59}">
      <dgm:prSet custT="1"/>
      <dgm:spPr/>
      <dgm:t>
        <a:bodyPr/>
        <a:lstStyle/>
        <a:p>
          <a:pPr rtl="0"/>
          <a:r>
            <a:rPr lang="en-US" sz="2000" b="1" dirty="0" smtClean="0">
              <a:solidFill>
                <a:srgbClr val="000000"/>
              </a:solidFill>
            </a:rPr>
            <a:t>RO can send anyone out of hall if they disobey RO’s orders.</a:t>
          </a:r>
          <a:endParaRPr lang="en-US" sz="2000" b="1" dirty="0">
            <a:solidFill>
              <a:srgbClr val="000000"/>
            </a:solidFill>
          </a:endParaRPr>
        </a:p>
      </dgm:t>
    </dgm:pt>
    <dgm:pt modelId="{FFE47D68-383B-1145-8F28-813909FC9546}" type="parTrans" cxnId="{EAB14D5F-066C-EB4E-BC1F-05C0B76C5F18}">
      <dgm:prSet/>
      <dgm:spPr/>
      <dgm:t>
        <a:bodyPr/>
        <a:lstStyle/>
        <a:p>
          <a:endParaRPr lang="en-US" sz="2000" b="1">
            <a:solidFill>
              <a:srgbClr val="000000"/>
            </a:solidFill>
          </a:endParaRPr>
        </a:p>
      </dgm:t>
    </dgm:pt>
    <dgm:pt modelId="{E87DC1B2-09B2-2B43-8A19-46E774EDF2A3}" type="sibTrans" cxnId="{EAB14D5F-066C-EB4E-BC1F-05C0B76C5F18}">
      <dgm:prSet/>
      <dgm:spPr/>
      <dgm:t>
        <a:bodyPr/>
        <a:lstStyle/>
        <a:p>
          <a:endParaRPr lang="en-US" sz="2000" b="1">
            <a:solidFill>
              <a:srgbClr val="000000"/>
            </a:solidFill>
          </a:endParaRPr>
        </a:p>
      </dgm:t>
    </dgm:pt>
    <dgm:pt modelId="{DF05BCE9-4851-F04A-9E25-9A5CC647612B}">
      <dgm:prSet/>
      <dgm:spPr/>
      <dgm:t>
        <a:bodyPr/>
        <a:lstStyle/>
        <a:p>
          <a:endParaRPr lang="en-US"/>
        </a:p>
      </dgm:t>
    </dgm:pt>
    <dgm:pt modelId="{2F8952F8-E9D0-E34A-8AF3-90E14E748FF6}" type="parTrans" cxnId="{ED57A802-0BC2-B146-9C2A-D375E7202009}">
      <dgm:prSet/>
      <dgm:spPr/>
      <dgm:t>
        <a:bodyPr/>
        <a:lstStyle/>
        <a:p>
          <a:endParaRPr lang="en-US" sz="2000" b="1">
            <a:solidFill>
              <a:srgbClr val="000000"/>
            </a:solidFill>
          </a:endParaRPr>
        </a:p>
      </dgm:t>
    </dgm:pt>
    <dgm:pt modelId="{162F7B00-EE1E-7F4E-AB95-507FB1A5A71D}" type="sibTrans" cxnId="{ED57A802-0BC2-B146-9C2A-D375E7202009}">
      <dgm:prSet/>
      <dgm:spPr/>
      <dgm:t>
        <a:bodyPr/>
        <a:lstStyle/>
        <a:p>
          <a:endParaRPr lang="en-US" sz="2000" b="1">
            <a:solidFill>
              <a:srgbClr val="000000"/>
            </a:solidFill>
          </a:endParaRPr>
        </a:p>
      </dgm:t>
    </dgm:pt>
    <dgm:pt modelId="{353E8309-654C-2E40-A012-98CDCB817BAF}">
      <dgm:prSet/>
      <dgm:spPr/>
      <dgm:t>
        <a:bodyPr/>
        <a:lstStyle/>
        <a:p>
          <a:endParaRPr lang="en-US"/>
        </a:p>
      </dgm:t>
    </dgm:pt>
    <dgm:pt modelId="{C7C3486A-0DDC-7044-8CBA-3424A44650CC}" type="parTrans" cxnId="{14E8D76C-0A89-1348-974A-F38C4C450985}">
      <dgm:prSet/>
      <dgm:spPr/>
      <dgm:t>
        <a:bodyPr/>
        <a:lstStyle/>
        <a:p>
          <a:endParaRPr lang="en-US" sz="2000" b="1">
            <a:solidFill>
              <a:srgbClr val="000000"/>
            </a:solidFill>
          </a:endParaRPr>
        </a:p>
      </dgm:t>
    </dgm:pt>
    <dgm:pt modelId="{6960F291-6147-0743-AA6B-EDC7F2187E43}" type="sibTrans" cxnId="{14E8D76C-0A89-1348-974A-F38C4C450985}">
      <dgm:prSet/>
      <dgm:spPr/>
      <dgm:t>
        <a:bodyPr/>
        <a:lstStyle/>
        <a:p>
          <a:endParaRPr lang="en-US" sz="2000" b="1">
            <a:solidFill>
              <a:srgbClr val="000000"/>
            </a:solidFill>
          </a:endParaRPr>
        </a:p>
      </dgm:t>
    </dgm:pt>
    <dgm:pt modelId="{A415378E-D1D3-3445-8800-EC2118DE7F13}" type="pres">
      <dgm:prSet presAssocID="{513A5084-8E97-1248-B1A7-2874A330F106}" presName="Name0" presStyleCnt="0">
        <dgm:presLayoutVars>
          <dgm:chMax val="7"/>
          <dgm:chPref val="7"/>
          <dgm:dir/>
        </dgm:presLayoutVars>
      </dgm:prSet>
      <dgm:spPr/>
      <dgm:t>
        <a:bodyPr/>
        <a:lstStyle/>
        <a:p>
          <a:endParaRPr lang="en-US"/>
        </a:p>
      </dgm:t>
    </dgm:pt>
    <dgm:pt modelId="{A83F2EB9-7A3D-D14B-98E6-5842528FAEAE}" type="pres">
      <dgm:prSet presAssocID="{513A5084-8E97-1248-B1A7-2874A330F106}" presName="Name1" presStyleCnt="0"/>
      <dgm:spPr/>
    </dgm:pt>
    <dgm:pt modelId="{70D29E3E-B120-684F-BA60-AC116140E288}" type="pres">
      <dgm:prSet presAssocID="{513A5084-8E97-1248-B1A7-2874A330F106}" presName="cycle" presStyleCnt="0"/>
      <dgm:spPr/>
    </dgm:pt>
    <dgm:pt modelId="{14E6E7DD-5B03-B747-8F0E-174F86023558}" type="pres">
      <dgm:prSet presAssocID="{513A5084-8E97-1248-B1A7-2874A330F106}" presName="srcNode" presStyleLbl="node1" presStyleIdx="0" presStyleCnt="7"/>
      <dgm:spPr/>
    </dgm:pt>
    <dgm:pt modelId="{1923B5CB-957D-0246-8E78-254EE640A029}" type="pres">
      <dgm:prSet presAssocID="{513A5084-8E97-1248-B1A7-2874A330F106}" presName="conn" presStyleLbl="parChTrans1D2" presStyleIdx="0" presStyleCnt="1"/>
      <dgm:spPr/>
      <dgm:t>
        <a:bodyPr/>
        <a:lstStyle/>
        <a:p>
          <a:endParaRPr lang="en-US"/>
        </a:p>
      </dgm:t>
    </dgm:pt>
    <dgm:pt modelId="{D1D7A1E1-ABD3-7743-BA01-7CBE4AA2AB0C}" type="pres">
      <dgm:prSet presAssocID="{513A5084-8E97-1248-B1A7-2874A330F106}" presName="extraNode" presStyleLbl="node1" presStyleIdx="0" presStyleCnt="7"/>
      <dgm:spPr/>
    </dgm:pt>
    <dgm:pt modelId="{752953EB-3721-DE4F-BD0D-56237A731E7D}" type="pres">
      <dgm:prSet presAssocID="{513A5084-8E97-1248-B1A7-2874A330F106}" presName="dstNode" presStyleLbl="node1" presStyleIdx="0" presStyleCnt="7"/>
      <dgm:spPr/>
    </dgm:pt>
    <dgm:pt modelId="{57D5C0F5-F172-894E-8FEF-8BFD956F24B9}" type="pres">
      <dgm:prSet presAssocID="{4F91097A-A073-F947-960A-810C58AA5E11}" presName="text_1" presStyleLbl="node1" presStyleIdx="0" presStyleCnt="7">
        <dgm:presLayoutVars>
          <dgm:bulletEnabled val="1"/>
        </dgm:presLayoutVars>
      </dgm:prSet>
      <dgm:spPr/>
      <dgm:t>
        <a:bodyPr/>
        <a:lstStyle/>
        <a:p>
          <a:endParaRPr lang="en-US"/>
        </a:p>
      </dgm:t>
    </dgm:pt>
    <dgm:pt modelId="{B19ECD3B-F038-0245-9600-B0AFAC0B6019}" type="pres">
      <dgm:prSet presAssocID="{4F91097A-A073-F947-960A-810C58AA5E11}" presName="accent_1" presStyleCnt="0"/>
      <dgm:spPr/>
    </dgm:pt>
    <dgm:pt modelId="{A6E42345-35FB-3548-8097-72B61B0387B3}" type="pres">
      <dgm:prSet presAssocID="{4F91097A-A073-F947-960A-810C58AA5E11}" presName="accentRepeatNode" presStyleLbl="solidFgAcc1" presStyleIdx="0" presStyleCnt="7"/>
      <dgm:spPr/>
    </dgm:pt>
    <dgm:pt modelId="{989AD5B0-79DE-5540-B9D1-456A39D38149}" type="pres">
      <dgm:prSet presAssocID="{DA318B43-9F6D-984E-BA89-5B5D4AB6FA1F}" presName="text_2" presStyleLbl="node1" presStyleIdx="1" presStyleCnt="7">
        <dgm:presLayoutVars>
          <dgm:bulletEnabled val="1"/>
        </dgm:presLayoutVars>
      </dgm:prSet>
      <dgm:spPr/>
      <dgm:t>
        <a:bodyPr/>
        <a:lstStyle/>
        <a:p>
          <a:endParaRPr lang="en-US"/>
        </a:p>
      </dgm:t>
    </dgm:pt>
    <dgm:pt modelId="{5922001B-87AB-214E-9EA1-B5D57FAA71CF}" type="pres">
      <dgm:prSet presAssocID="{DA318B43-9F6D-984E-BA89-5B5D4AB6FA1F}" presName="accent_2" presStyleCnt="0"/>
      <dgm:spPr/>
    </dgm:pt>
    <dgm:pt modelId="{6C716BBB-4C41-8943-84E2-C0DE897FB5E1}" type="pres">
      <dgm:prSet presAssocID="{DA318B43-9F6D-984E-BA89-5B5D4AB6FA1F}" presName="accentRepeatNode" presStyleLbl="solidFgAcc1" presStyleIdx="1" presStyleCnt="7"/>
      <dgm:spPr/>
    </dgm:pt>
    <dgm:pt modelId="{DDDAD948-6B1C-B54A-92B6-7ADE1737F292}" type="pres">
      <dgm:prSet presAssocID="{A1F63408-04AE-1345-BC37-5A6E70AB36F5}" presName="text_3" presStyleLbl="node1" presStyleIdx="2" presStyleCnt="7">
        <dgm:presLayoutVars>
          <dgm:bulletEnabled val="1"/>
        </dgm:presLayoutVars>
      </dgm:prSet>
      <dgm:spPr/>
      <dgm:t>
        <a:bodyPr/>
        <a:lstStyle/>
        <a:p>
          <a:endParaRPr lang="en-US"/>
        </a:p>
      </dgm:t>
    </dgm:pt>
    <dgm:pt modelId="{8FDDBE5B-0DA9-CF4E-99BF-CC15E4B146CB}" type="pres">
      <dgm:prSet presAssocID="{A1F63408-04AE-1345-BC37-5A6E70AB36F5}" presName="accent_3" presStyleCnt="0"/>
      <dgm:spPr/>
    </dgm:pt>
    <dgm:pt modelId="{3794C464-45F0-914C-9097-E445B76E5914}" type="pres">
      <dgm:prSet presAssocID="{A1F63408-04AE-1345-BC37-5A6E70AB36F5}" presName="accentRepeatNode" presStyleLbl="solidFgAcc1" presStyleIdx="2" presStyleCnt="7"/>
      <dgm:spPr/>
    </dgm:pt>
    <dgm:pt modelId="{7A59571C-6033-F140-B2AE-E08C6355C7C9}" type="pres">
      <dgm:prSet presAssocID="{C94E410C-520B-574F-81CC-8E26E1E3006E}" presName="text_4" presStyleLbl="node1" presStyleIdx="3" presStyleCnt="7">
        <dgm:presLayoutVars>
          <dgm:bulletEnabled val="1"/>
        </dgm:presLayoutVars>
      </dgm:prSet>
      <dgm:spPr/>
      <dgm:t>
        <a:bodyPr/>
        <a:lstStyle/>
        <a:p>
          <a:endParaRPr lang="en-US"/>
        </a:p>
      </dgm:t>
    </dgm:pt>
    <dgm:pt modelId="{61E6727E-F970-574E-A0B1-7A26CC38C5FC}" type="pres">
      <dgm:prSet presAssocID="{C94E410C-520B-574F-81CC-8E26E1E3006E}" presName="accent_4" presStyleCnt="0"/>
      <dgm:spPr/>
    </dgm:pt>
    <dgm:pt modelId="{1E986567-6C4C-B74E-BE13-D1EED185C415}" type="pres">
      <dgm:prSet presAssocID="{C94E410C-520B-574F-81CC-8E26E1E3006E}" presName="accentRepeatNode" presStyleLbl="solidFgAcc1" presStyleIdx="3" presStyleCnt="7"/>
      <dgm:spPr/>
    </dgm:pt>
    <dgm:pt modelId="{006E8225-0EA8-624E-9002-506092C12E60}" type="pres">
      <dgm:prSet presAssocID="{DD5B1906-B430-EC4D-B028-6CC925EA7DB7}" presName="text_5" presStyleLbl="node1" presStyleIdx="4" presStyleCnt="7">
        <dgm:presLayoutVars>
          <dgm:bulletEnabled val="1"/>
        </dgm:presLayoutVars>
      </dgm:prSet>
      <dgm:spPr/>
      <dgm:t>
        <a:bodyPr/>
        <a:lstStyle/>
        <a:p>
          <a:endParaRPr lang="en-US"/>
        </a:p>
      </dgm:t>
    </dgm:pt>
    <dgm:pt modelId="{3D197973-ADF1-294A-AA57-522DE44E9F42}" type="pres">
      <dgm:prSet presAssocID="{DD5B1906-B430-EC4D-B028-6CC925EA7DB7}" presName="accent_5" presStyleCnt="0"/>
      <dgm:spPr/>
    </dgm:pt>
    <dgm:pt modelId="{45A35AE8-ADEF-7D40-A69F-03E228A02D21}" type="pres">
      <dgm:prSet presAssocID="{DD5B1906-B430-EC4D-B028-6CC925EA7DB7}" presName="accentRepeatNode" presStyleLbl="solidFgAcc1" presStyleIdx="4" presStyleCnt="7"/>
      <dgm:spPr/>
    </dgm:pt>
    <dgm:pt modelId="{9DE72ECB-9E60-904F-BC43-E6AE939184D6}" type="pres">
      <dgm:prSet presAssocID="{F09766C0-8D63-F940-A4AD-23C8FFD50D7D}" presName="text_6" presStyleLbl="node1" presStyleIdx="5" presStyleCnt="7">
        <dgm:presLayoutVars>
          <dgm:bulletEnabled val="1"/>
        </dgm:presLayoutVars>
      </dgm:prSet>
      <dgm:spPr/>
      <dgm:t>
        <a:bodyPr/>
        <a:lstStyle/>
        <a:p>
          <a:endParaRPr lang="en-US"/>
        </a:p>
      </dgm:t>
    </dgm:pt>
    <dgm:pt modelId="{BDC9361E-94E5-ED4B-BE08-5F9BFE75E26B}" type="pres">
      <dgm:prSet presAssocID="{F09766C0-8D63-F940-A4AD-23C8FFD50D7D}" presName="accent_6" presStyleCnt="0"/>
      <dgm:spPr/>
    </dgm:pt>
    <dgm:pt modelId="{37032EB2-90D6-7244-8AC8-A4638442424A}" type="pres">
      <dgm:prSet presAssocID="{F09766C0-8D63-F940-A4AD-23C8FFD50D7D}" presName="accentRepeatNode" presStyleLbl="solidFgAcc1" presStyleIdx="5" presStyleCnt="7"/>
      <dgm:spPr/>
    </dgm:pt>
    <dgm:pt modelId="{DF8EF7FB-C2E6-A84A-90DF-73F748C46C57}" type="pres">
      <dgm:prSet presAssocID="{9CD74FBD-BF8E-4D46-BE27-6A2DD794AA59}" presName="text_7" presStyleLbl="node1" presStyleIdx="6" presStyleCnt="7">
        <dgm:presLayoutVars>
          <dgm:bulletEnabled val="1"/>
        </dgm:presLayoutVars>
      </dgm:prSet>
      <dgm:spPr/>
      <dgm:t>
        <a:bodyPr/>
        <a:lstStyle/>
        <a:p>
          <a:endParaRPr lang="en-US"/>
        </a:p>
      </dgm:t>
    </dgm:pt>
    <dgm:pt modelId="{3C2B9ED3-E8CD-E64E-97C4-E9C450F0C806}" type="pres">
      <dgm:prSet presAssocID="{9CD74FBD-BF8E-4D46-BE27-6A2DD794AA59}" presName="accent_7" presStyleCnt="0"/>
      <dgm:spPr/>
    </dgm:pt>
    <dgm:pt modelId="{735259AB-0534-5446-A0CB-AA0DCDC6F92D}" type="pres">
      <dgm:prSet presAssocID="{9CD74FBD-BF8E-4D46-BE27-6A2DD794AA59}" presName="accentRepeatNode" presStyleLbl="solidFgAcc1" presStyleIdx="6" presStyleCnt="7"/>
      <dgm:spPr/>
    </dgm:pt>
  </dgm:ptLst>
  <dgm:cxnLst>
    <dgm:cxn modelId="{ED57A802-0BC2-B146-9C2A-D375E7202009}" srcId="{513A5084-8E97-1248-B1A7-2874A330F106}" destId="{DF05BCE9-4851-F04A-9E25-9A5CC647612B}" srcOrd="7" destOrd="0" parTransId="{2F8952F8-E9D0-E34A-8AF3-90E14E748FF6}" sibTransId="{162F7B00-EE1E-7F4E-AB95-507FB1A5A71D}"/>
    <dgm:cxn modelId="{B919F94E-2586-5D4A-9A2E-1D20ACD24713}" type="presOf" srcId="{C94E410C-520B-574F-81CC-8E26E1E3006E}" destId="{7A59571C-6033-F140-B2AE-E08C6355C7C9}" srcOrd="0" destOrd="0" presId="urn:microsoft.com/office/officeart/2008/layout/VerticalCurvedList"/>
    <dgm:cxn modelId="{C6982CA4-8452-5C49-9CE0-4D50D2F4AA77}" srcId="{513A5084-8E97-1248-B1A7-2874A330F106}" destId="{4F91097A-A073-F947-960A-810C58AA5E11}" srcOrd="0" destOrd="0" parTransId="{98BB0C73-4ACB-7F40-8FE2-756014B24CCC}" sibTransId="{C4967483-BCEE-5142-A3F7-9207CD734405}"/>
    <dgm:cxn modelId="{5D2465B6-7CA1-534C-8207-A56E958B5FC7}" srcId="{513A5084-8E97-1248-B1A7-2874A330F106}" destId="{F09766C0-8D63-F940-A4AD-23C8FFD50D7D}" srcOrd="5" destOrd="0" parTransId="{4E3242DB-C468-1D45-B0BC-7480EB8A6D87}" sibTransId="{D991FDD2-FBAF-1048-8615-8ABD53696485}"/>
    <dgm:cxn modelId="{274C1C1C-6B2E-CF42-AFAE-2F0709444042}" type="presOf" srcId="{DA318B43-9F6D-984E-BA89-5B5D4AB6FA1F}" destId="{989AD5B0-79DE-5540-B9D1-456A39D38149}" srcOrd="0" destOrd="0" presId="urn:microsoft.com/office/officeart/2008/layout/VerticalCurvedList"/>
    <dgm:cxn modelId="{F9C16DCD-FB70-1441-8F98-DE71D278287B}" type="presOf" srcId="{513A5084-8E97-1248-B1A7-2874A330F106}" destId="{A415378E-D1D3-3445-8800-EC2118DE7F13}" srcOrd="0" destOrd="0" presId="urn:microsoft.com/office/officeart/2008/layout/VerticalCurvedList"/>
    <dgm:cxn modelId="{0B1B0DF9-E098-EA41-BF81-AF17866749ED}" srcId="{513A5084-8E97-1248-B1A7-2874A330F106}" destId="{DA318B43-9F6D-984E-BA89-5B5D4AB6FA1F}" srcOrd="1" destOrd="0" parTransId="{3C86443E-C15F-EA45-BC8B-107137C00741}" sibTransId="{EABEADE4-0683-8948-993C-FF9624278D1E}"/>
    <dgm:cxn modelId="{EAB14D5F-066C-EB4E-BC1F-05C0B76C5F18}" srcId="{513A5084-8E97-1248-B1A7-2874A330F106}" destId="{9CD74FBD-BF8E-4D46-BE27-6A2DD794AA59}" srcOrd="6" destOrd="0" parTransId="{FFE47D68-383B-1145-8F28-813909FC9546}" sibTransId="{E87DC1B2-09B2-2B43-8A19-46E774EDF2A3}"/>
    <dgm:cxn modelId="{2F6A74FB-3234-7F49-8630-F2C23EE261FC}" type="presOf" srcId="{4F91097A-A073-F947-960A-810C58AA5E11}" destId="{57D5C0F5-F172-894E-8FEF-8BFD956F24B9}" srcOrd="0" destOrd="0" presId="urn:microsoft.com/office/officeart/2008/layout/VerticalCurvedList"/>
    <dgm:cxn modelId="{01622DF6-4240-DE4C-85E3-10D9D67BBD1C}" type="presOf" srcId="{C4967483-BCEE-5142-A3F7-9207CD734405}" destId="{1923B5CB-957D-0246-8E78-254EE640A029}" srcOrd="0" destOrd="0" presId="urn:microsoft.com/office/officeart/2008/layout/VerticalCurvedList"/>
    <dgm:cxn modelId="{47086441-E31C-F74E-9999-6C3636A34BC8}" srcId="{513A5084-8E97-1248-B1A7-2874A330F106}" destId="{C94E410C-520B-574F-81CC-8E26E1E3006E}" srcOrd="3" destOrd="0" parTransId="{C9CD6B7B-C392-FA4C-8976-31CB7EC8B014}" sibTransId="{E08694A3-B923-6C41-905A-FFB414EDC36F}"/>
    <dgm:cxn modelId="{3EC227F0-1A6E-DA4B-B3FC-405E988C1174}" srcId="{513A5084-8E97-1248-B1A7-2874A330F106}" destId="{A1F63408-04AE-1345-BC37-5A6E70AB36F5}" srcOrd="2" destOrd="0" parTransId="{91463BC8-1630-974D-9AAE-E3DAB01FF2ED}" sibTransId="{5142B759-7DB1-9049-89DE-2E8A49B62E15}"/>
    <dgm:cxn modelId="{E5703897-F846-6B48-8ACC-027CD3ACFE3C}" type="presOf" srcId="{9CD74FBD-BF8E-4D46-BE27-6A2DD794AA59}" destId="{DF8EF7FB-C2E6-A84A-90DF-73F748C46C57}" srcOrd="0" destOrd="0" presId="urn:microsoft.com/office/officeart/2008/layout/VerticalCurvedList"/>
    <dgm:cxn modelId="{14E8D76C-0A89-1348-974A-F38C4C450985}" srcId="{513A5084-8E97-1248-B1A7-2874A330F106}" destId="{353E8309-654C-2E40-A012-98CDCB817BAF}" srcOrd="8" destOrd="0" parTransId="{C7C3486A-0DDC-7044-8CBA-3424A44650CC}" sibTransId="{6960F291-6147-0743-AA6B-EDC7F2187E43}"/>
    <dgm:cxn modelId="{EEDE7BBA-B4E0-5C43-B153-E58C4DF0BC8A}" type="presOf" srcId="{F09766C0-8D63-F940-A4AD-23C8FFD50D7D}" destId="{9DE72ECB-9E60-904F-BC43-E6AE939184D6}" srcOrd="0" destOrd="0" presId="urn:microsoft.com/office/officeart/2008/layout/VerticalCurvedList"/>
    <dgm:cxn modelId="{7CD7B044-DD9D-504C-B81A-62BB7CB4AFF8}" type="presOf" srcId="{DD5B1906-B430-EC4D-B028-6CC925EA7DB7}" destId="{006E8225-0EA8-624E-9002-506092C12E60}" srcOrd="0" destOrd="0" presId="urn:microsoft.com/office/officeart/2008/layout/VerticalCurvedList"/>
    <dgm:cxn modelId="{11CDA25B-2E3F-1F4C-8A6B-9819328B5945}" type="presOf" srcId="{A1F63408-04AE-1345-BC37-5A6E70AB36F5}" destId="{DDDAD948-6B1C-B54A-92B6-7ADE1737F292}" srcOrd="0" destOrd="0" presId="urn:microsoft.com/office/officeart/2008/layout/VerticalCurvedList"/>
    <dgm:cxn modelId="{F1CCF6AF-B0B6-0F4F-A620-D9F05F5B301F}" srcId="{513A5084-8E97-1248-B1A7-2874A330F106}" destId="{DD5B1906-B430-EC4D-B028-6CC925EA7DB7}" srcOrd="4" destOrd="0" parTransId="{DC5529D4-1E45-1D42-930B-0FA564C67819}" sibTransId="{10E21517-B034-3D42-84C1-C9A435528C19}"/>
    <dgm:cxn modelId="{A7F66966-2EDE-6E42-B2E8-C661DB2E80A9}" type="presParOf" srcId="{A415378E-D1D3-3445-8800-EC2118DE7F13}" destId="{A83F2EB9-7A3D-D14B-98E6-5842528FAEAE}" srcOrd="0" destOrd="0" presId="urn:microsoft.com/office/officeart/2008/layout/VerticalCurvedList"/>
    <dgm:cxn modelId="{ABB4E9F9-23DA-AB40-893E-D12B17C630A6}" type="presParOf" srcId="{A83F2EB9-7A3D-D14B-98E6-5842528FAEAE}" destId="{70D29E3E-B120-684F-BA60-AC116140E288}" srcOrd="0" destOrd="0" presId="urn:microsoft.com/office/officeart/2008/layout/VerticalCurvedList"/>
    <dgm:cxn modelId="{3F4D1339-E47D-6844-8C08-E74CA2C7A737}" type="presParOf" srcId="{70D29E3E-B120-684F-BA60-AC116140E288}" destId="{14E6E7DD-5B03-B747-8F0E-174F86023558}" srcOrd="0" destOrd="0" presId="urn:microsoft.com/office/officeart/2008/layout/VerticalCurvedList"/>
    <dgm:cxn modelId="{71233B30-F2A9-DF4F-BFF4-BB7318F40833}" type="presParOf" srcId="{70D29E3E-B120-684F-BA60-AC116140E288}" destId="{1923B5CB-957D-0246-8E78-254EE640A029}" srcOrd="1" destOrd="0" presId="urn:microsoft.com/office/officeart/2008/layout/VerticalCurvedList"/>
    <dgm:cxn modelId="{1FA9831D-CCEA-6D41-BEBB-56342F2BF184}" type="presParOf" srcId="{70D29E3E-B120-684F-BA60-AC116140E288}" destId="{D1D7A1E1-ABD3-7743-BA01-7CBE4AA2AB0C}" srcOrd="2" destOrd="0" presId="urn:microsoft.com/office/officeart/2008/layout/VerticalCurvedList"/>
    <dgm:cxn modelId="{6B659F9E-5FDA-7645-9FC1-6D921BAF4083}" type="presParOf" srcId="{70D29E3E-B120-684F-BA60-AC116140E288}" destId="{752953EB-3721-DE4F-BD0D-56237A731E7D}" srcOrd="3" destOrd="0" presId="urn:microsoft.com/office/officeart/2008/layout/VerticalCurvedList"/>
    <dgm:cxn modelId="{10A82983-1E7D-EC40-98B6-4F78669FC47C}" type="presParOf" srcId="{A83F2EB9-7A3D-D14B-98E6-5842528FAEAE}" destId="{57D5C0F5-F172-894E-8FEF-8BFD956F24B9}" srcOrd="1" destOrd="0" presId="urn:microsoft.com/office/officeart/2008/layout/VerticalCurvedList"/>
    <dgm:cxn modelId="{0006FB99-2B44-6340-AC40-CFDAE33C25D2}" type="presParOf" srcId="{A83F2EB9-7A3D-D14B-98E6-5842528FAEAE}" destId="{B19ECD3B-F038-0245-9600-B0AFAC0B6019}" srcOrd="2" destOrd="0" presId="urn:microsoft.com/office/officeart/2008/layout/VerticalCurvedList"/>
    <dgm:cxn modelId="{0A1D0C9A-F362-534A-919C-720BD49F6643}" type="presParOf" srcId="{B19ECD3B-F038-0245-9600-B0AFAC0B6019}" destId="{A6E42345-35FB-3548-8097-72B61B0387B3}" srcOrd="0" destOrd="0" presId="urn:microsoft.com/office/officeart/2008/layout/VerticalCurvedList"/>
    <dgm:cxn modelId="{49FD21C1-68DE-1745-978B-393DD5A8B49B}" type="presParOf" srcId="{A83F2EB9-7A3D-D14B-98E6-5842528FAEAE}" destId="{989AD5B0-79DE-5540-B9D1-456A39D38149}" srcOrd="3" destOrd="0" presId="urn:microsoft.com/office/officeart/2008/layout/VerticalCurvedList"/>
    <dgm:cxn modelId="{E08BC4A6-1C0A-5249-8638-CDAB446D555D}" type="presParOf" srcId="{A83F2EB9-7A3D-D14B-98E6-5842528FAEAE}" destId="{5922001B-87AB-214E-9EA1-B5D57FAA71CF}" srcOrd="4" destOrd="0" presId="urn:microsoft.com/office/officeart/2008/layout/VerticalCurvedList"/>
    <dgm:cxn modelId="{7CD9BF1B-E091-E840-9F19-C87EF9B76814}" type="presParOf" srcId="{5922001B-87AB-214E-9EA1-B5D57FAA71CF}" destId="{6C716BBB-4C41-8943-84E2-C0DE897FB5E1}" srcOrd="0" destOrd="0" presId="urn:microsoft.com/office/officeart/2008/layout/VerticalCurvedList"/>
    <dgm:cxn modelId="{7CED17A1-F398-0A4C-82BC-49C4B030ED81}" type="presParOf" srcId="{A83F2EB9-7A3D-D14B-98E6-5842528FAEAE}" destId="{DDDAD948-6B1C-B54A-92B6-7ADE1737F292}" srcOrd="5" destOrd="0" presId="urn:microsoft.com/office/officeart/2008/layout/VerticalCurvedList"/>
    <dgm:cxn modelId="{67E0DF97-1C80-994F-B28C-932A6552E8FA}" type="presParOf" srcId="{A83F2EB9-7A3D-D14B-98E6-5842528FAEAE}" destId="{8FDDBE5B-0DA9-CF4E-99BF-CC15E4B146CB}" srcOrd="6" destOrd="0" presId="urn:microsoft.com/office/officeart/2008/layout/VerticalCurvedList"/>
    <dgm:cxn modelId="{7F17F56F-F93E-9D47-8509-256335BDFB50}" type="presParOf" srcId="{8FDDBE5B-0DA9-CF4E-99BF-CC15E4B146CB}" destId="{3794C464-45F0-914C-9097-E445B76E5914}" srcOrd="0" destOrd="0" presId="urn:microsoft.com/office/officeart/2008/layout/VerticalCurvedList"/>
    <dgm:cxn modelId="{F79AD099-7C3D-F443-BC48-D06DB5E7FB76}" type="presParOf" srcId="{A83F2EB9-7A3D-D14B-98E6-5842528FAEAE}" destId="{7A59571C-6033-F140-B2AE-E08C6355C7C9}" srcOrd="7" destOrd="0" presId="urn:microsoft.com/office/officeart/2008/layout/VerticalCurvedList"/>
    <dgm:cxn modelId="{12063BDA-0E8F-4C4C-9D3E-A19181889CD7}" type="presParOf" srcId="{A83F2EB9-7A3D-D14B-98E6-5842528FAEAE}" destId="{61E6727E-F970-574E-A0B1-7A26CC38C5FC}" srcOrd="8" destOrd="0" presId="urn:microsoft.com/office/officeart/2008/layout/VerticalCurvedList"/>
    <dgm:cxn modelId="{584BC696-BE2E-854C-9C4F-EF3DD90FDD6A}" type="presParOf" srcId="{61E6727E-F970-574E-A0B1-7A26CC38C5FC}" destId="{1E986567-6C4C-B74E-BE13-D1EED185C415}" srcOrd="0" destOrd="0" presId="urn:microsoft.com/office/officeart/2008/layout/VerticalCurvedList"/>
    <dgm:cxn modelId="{F4A414D4-9221-4A4E-BCD4-1CC2A9D75754}" type="presParOf" srcId="{A83F2EB9-7A3D-D14B-98E6-5842528FAEAE}" destId="{006E8225-0EA8-624E-9002-506092C12E60}" srcOrd="9" destOrd="0" presId="urn:microsoft.com/office/officeart/2008/layout/VerticalCurvedList"/>
    <dgm:cxn modelId="{79291037-56A3-E44A-B0F4-2F08BD5F222F}" type="presParOf" srcId="{A83F2EB9-7A3D-D14B-98E6-5842528FAEAE}" destId="{3D197973-ADF1-294A-AA57-522DE44E9F42}" srcOrd="10" destOrd="0" presId="urn:microsoft.com/office/officeart/2008/layout/VerticalCurvedList"/>
    <dgm:cxn modelId="{53F8D966-E024-564F-993C-DA65D4D9259B}" type="presParOf" srcId="{3D197973-ADF1-294A-AA57-522DE44E9F42}" destId="{45A35AE8-ADEF-7D40-A69F-03E228A02D21}" srcOrd="0" destOrd="0" presId="urn:microsoft.com/office/officeart/2008/layout/VerticalCurvedList"/>
    <dgm:cxn modelId="{6E0882DA-AA8B-1042-8533-F161CF2D5863}" type="presParOf" srcId="{A83F2EB9-7A3D-D14B-98E6-5842528FAEAE}" destId="{9DE72ECB-9E60-904F-BC43-E6AE939184D6}" srcOrd="11" destOrd="0" presId="urn:microsoft.com/office/officeart/2008/layout/VerticalCurvedList"/>
    <dgm:cxn modelId="{58084903-D286-2C40-8410-415648C6E366}" type="presParOf" srcId="{A83F2EB9-7A3D-D14B-98E6-5842528FAEAE}" destId="{BDC9361E-94E5-ED4B-BE08-5F9BFE75E26B}" srcOrd="12" destOrd="0" presId="urn:microsoft.com/office/officeart/2008/layout/VerticalCurvedList"/>
    <dgm:cxn modelId="{942F28DF-9838-5946-AC90-C312B44FB169}" type="presParOf" srcId="{BDC9361E-94E5-ED4B-BE08-5F9BFE75E26B}" destId="{37032EB2-90D6-7244-8AC8-A4638442424A}" srcOrd="0" destOrd="0" presId="urn:microsoft.com/office/officeart/2008/layout/VerticalCurvedList"/>
    <dgm:cxn modelId="{CA293280-CF04-D849-B885-DC420629465F}" type="presParOf" srcId="{A83F2EB9-7A3D-D14B-98E6-5842528FAEAE}" destId="{DF8EF7FB-C2E6-A84A-90DF-73F748C46C57}" srcOrd="13" destOrd="0" presId="urn:microsoft.com/office/officeart/2008/layout/VerticalCurvedList"/>
    <dgm:cxn modelId="{1D0CFF48-7B03-734A-B45A-7E8BB450F949}" type="presParOf" srcId="{A83F2EB9-7A3D-D14B-98E6-5842528FAEAE}" destId="{3C2B9ED3-E8CD-E64E-97C4-E9C450F0C806}" srcOrd="14" destOrd="0" presId="urn:microsoft.com/office/officeart/2008/layout/VerticalCurvedList"/>
    <dgm:cxn modelId="{F1353D9B-747C-3640-A796-8A9B56DAD658}" type="presParOf" srcId="{3C2B9ED3-E8CD-E64E-97C4-E9C450F0C806}" destId="{735259AB-0534-5446-A0CB-AA0DCDC6F92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11F815-D457-F744-9081-769A25CA2DD2}" type="doc">
      <dgm:prSet loTypeId="urn:microsoft.com/office/officeart/2005/8/layout/default#3" loCatId="" qsTypeId="urn:microsoft.com/office/officeart/2005/8/quickstyle/simple4" qsCatId="simple" csTypeId="urn:microsoft.com/office/officeart/2005/8/colors/colorful2" csCatId="colorful" phldr="1"/>
      <dgm:spPr/>
      <dgm:t>
        <a:bodyPr/>
        <a:lstStyle/>
        <a:p>
          <a:endParaRPr lang="en-US"/>
        </a:p>
      </dgm:t>
    </dgm:pt>
    <dgm:pt modelId="{02B2BA7B-2A46-6943-BCE1-B9597808CD3D}">
      <dgm:prSet custT="1"/>
      <dgm:spPr>
        <a:solidFill>
          <a:schemeClr val="accent2">
            <a:lumMod val="60000"/>
            <a:lumOff val="40000"/>
          </a:schemeClr>
        </a:solidFill>
      </dgm:spPr>
      <dgm:t>
        <a:bodyPr/>
        <a:lstStyle/>
        <a:p>
          <a:pPr rtl="0"/>
          <a:r>
            <a:rPr lang="en-US" sz="2400" b="1" dirty="0" smtClean="0">
              <a:solidFill>
                <a:srgbClr val="000000"/>
              </a:solidFill>
            </a:rPr>
            <a:t> RO to inform each contesting candidate that he is  entitled to as many counting agents as there are counting tables plus one for RO table and one for tabulation table.</a:t>
          </a:r>
          <a:endParaRPr lang="en-US" sz="2400" b="1" dirty="0">
            <a:solidFill>
              <a:srgbClr val="000000"/>
            </a:solidFill>
          </a:endParaRPr>
        </a:p>
      </dgm:t>
    </dgm:pt>
    <dgm:pt modelId="{6FE7A046-DA29-8A4B-9F30-5AB4700457EA}" type="parTrans" cxnId="{EB0E26B5-DA8B-B346-8394-3CA17ACF7F05}">
      <dgm:prSet/>
      <dgm:spPr/>
      <dgm:t>
        <a:bodyPr/>
        <a:lstStyle/>
        <a:p>
          <a:endParaRPr lang="en-US" b="1">
            <a:solidFill>
              <a:srgbClr val="000000"/>
            </a:solidFill>
          </a:endParaRPr>
        </a:p>
      </dgm:t>
    </dgm:pt>
    <dgm:pt modelId="{3705FA11-187A-6D4F-A330-A58267BAA625}" type="sibTrans" cxnId="{EB0E26B5-DA8B-B346-8394-3CA17ACF7F05}">
      <dgm:prSet/>
      <dgm:spPr/>
      <dgm:t>
        <a:bodyPr/>
        <a:lstStyle/>
        <a:p>
          <a:endParaRPr lang="en-US" b="1">
            <a:solidFill>
              <a:srgbClr val="000000"/>
            </a:solidFill>
          </a:endParaRPr>
        </a:p>
      </dgm:t>
    </dgm:pt>
    <dgm:pt modelId="{BDD74DE8-29BA-C14F-AD57-3419FDD6EC70}">
      <dgm:prSet custT="1"/>
      <dgm:spPr>
        <a:solidFill>
          <a:schemeClr val="accent1">
            <a:lumMod val="40000"/>
            <a:lumOff val="60000"/>
          </a:schemeClr>
        </a:solidFill>
      </dgm:spPr>
      <dgm:t>
        <a:bodyPr/>
        <a:lstStyle/>
        <a:p>
          <a:pPr rtl="0"/>
          <a:r>
            <a:rPr lang="en-US" sz="2000" b="1" dirty="0" smtClean="0">
              <a:solidFill>
                <a:srgbClr val="000000"/>
              </a:solidFill>
            </a:rPr>
            <a:t>Any application on plain paper to be rejected. Form 18 to be submitted in duplicate. The RO will keep one copy and return the 2</a:t>
          </a:r>
          <a:r>
            <a:rPr lang="en-US" sz="2000" b="1" baseline="30000" dirty="0" smtClean="0">
              <a:solidFill>
                <a:srgbClr val="000000"/>
              </a:solidFill>
            </a:rPr>
            <a:t>nd</a:t>
          </a:r>
          <a:r>
            <a:rPr lang="en-US" sz="2000" b="1" dirty="0" smtClean="0">
              <a:solidFill>
                <a:srgbClr val="000000"/>
              </a:solidFill>
            </a:rPr>
            <a:t> copy. On counting day, the agents will sign the declaration part of the Form 18 and give it to the RO.</a:t>
          </a:r>
          <a:endParaRPr lang="en-US" sz="2000" b="1" dirty="0">
            <a:solidFill>
              <a:srgbClr val="000000"/>
            </a:solidFill>
          </a:endParaRPr>
        </a:p>
      </dgm:t>
    </dgm:pt>
    <dgm:pt modelId="{D9E9FA35-7217-EE4F-A87C-91ABDC2620CE}" type="parTrans" cxnId="{0B024C35-0B38-7940-8DF6-0CFA06166D3C}">
      <dgm:prSet/>
      <dgm:spPr/>
      <dgm:t>
        <a:bodyPr/>
        <a:lstStyle/>
        <a:p>
          <a:endParaRPr lang="en-US" b="1">
            <a:solidFill>
              <a:srgbClr val="000000"/>
            </a:solidFill>
          </a:endParaRPr>
        </a:p>
      </dgm:t>
    </dgm:pt>
    <dgm:pt modelId="{62E2EC64-1207-924E-B098-407CBD210044}" type="sibTrans" cxnId="{0B024C35-0B38-7940-8DF6-0CFA06166D3C}">
      <dgm:prSet/>
      <dgm:spPr/>
      <dgm:t>
        <a:bodyPr/>
        <a:lstStyle/>
        <a:p>
          <a:endParaRPr lang="en-US" b="1">
            <a:solidFill>
              <a:srgbClr val="000000"/>
            </a:solidFill>
          </a:endParaRPr>
        </a:p>
      </dgm:t>
    </dgm:pt>
    <dgm:pt modelId="{ADCA3293-ACC6-874E-8FC8-3A56F903188E}">
      <dgm:prSet custT="1"/>
      <dgm:spPr>
        <a:solidFill>
          <a:schemeClr val="accent3"/>
        </a:solidFill>
      </dgm:spPr>
      <dgm:t>
        <a:bodyPr/>
        <a:lstStyle/>
        <a:p>
          <a:pPr rtl="0"/>
          <a:r>
            <a:rPr lang="en-US" sz="2400" b="1" dirty="0" smtClean="0">
              <a:solidFill>
                <a:srgbClr val="000000"/>
              </a:solidFill>
            </a:rPr>
            <a:t>Issue photo identity cards to such counting agents under your seal and sign- No entry  into counting hall without I-card</a:t>
          </a:r>
          <a:endParaRPr lang="en-US" sz="2400" b="1" dirty="0">
            <a:solidFill>
              <a:srgbClr val="000000"/>
            </a:solidFill>
          </a:endParaRPr>
        </a:p>
      </dgm:t>
    </dgm:pt>
    <dgm:pt modelId="{05F93037-1BEB-E349-851A-A3FEDC15AED3}" type="parTrans" cxnId="{E725665C-0FE6-D742-8F06-82D09D85E51F}">
      <dgm:prSet/>
      <dgm:spPr/>
      <dgm:t>
        <a:bodyPr/>
        <a:lstStyle/>
        <a:p>
          <a:endParaRPr lang="en-US"/>
        </a:p>
      </dgm:t>
    </dgm:pt>
    <dgm:pt modelId="{1207E86D-DF10-174D-9A45-EB0DDF65DAB7}" type="sibTrans" cxnId="{E725665C-0FE6-D742-8F06-82D09D85E51F}">
      <dgm:prSet/>
      <dgm:spPr/>
      <dgm:t>
        <a:bodyPr/>
        <a:lstStyle/>
        <a:p>
          <a:endParaRPr lang="en-US"/>
        </a:p>
      </dgm:t>
    </dgm:pt>
    <dgm:pt modelId="{AE81CBB0-C438-DB42-9A78-AE472B33C884}" type="pres">
      <dgm:prSet presAssocID="{6011F815-D457-F744-9081-769A25CA2DD2}" presName="diagram" presStyleCnt="0">
        <dgm:presLayoutVars>
          <dgm:dir/>
          <dgm:resizeHandles val="exact"/>
        </dgm:presLayoutVars>
      </dgm:prSet>
      <dgm:spPr/>
      <dgm:t>
        <a:bodyPr/>
        <a:lstStyle/>
        <a:p>
          <a:endParaRPr lang="en-US"/>
        </a:p>
      </dgm:t>
    </dgm:pt>
    <dgm:pt modelId="{1FE307FB-DFED-FC4D-8FDC-A51060216622}" type="pres">
      <dgm:prSet presAssocID="{02B2BA7B-2A46-6943-BCE1-B9597808CD3D}" presName="node" presStyleLbl="node1" presStyleIdx="0" presStyleCnt="3" custScaleX="196169">
        <dgm:presLayoutVars>
          <dgm:bulletEnabled val="1"/>
        </dgm:presLayoutVars>
      </dgm:prSet>
      <dgm:spPr/>
      <dgm:t>
        <a:bodyPr/>
        <a:lstStyle/>
        <a:p>
          <a:endParaRPr lang="en-US"/>
        </a:p>
      </dgm:t>
    </dgm:pt>
    <dgm:pt modelId="{3591B02F-FB1A-1541-A2B0-5AD3DFDCF02D}" type="pres">
      <dgm:prSet presAssocID="{3705FA11-187A-6D4F-A330-A58267BAA625}" presName="sibTrans" presStyleCnt="0"/>
      <dgm:spPr/>
    </dgm:pt>
    <dgm:pt modelId="{3906B6C9-BBEB-CD41-9C5D-9A2F46C8CBD5}" type="pres">
      <dgm:prSet presAssocID="{BDD74DE8-29BA-C14F-AD57-3419FDD6EC70}" presName="node" presStyleLbl="node1" presStyleIdx="1" presStyleCnt="3" custScaleX="196545">
        <dgm:presLayoutVars>
          <dgm:bulletEnabled val="1"/>
        </dgm:presLayoutVars>
      </dgm:prSet>
      <dgm:spPr/>
      <dgm:t>
        <a:bodyPr/>
        <a:lstStyle/>
        <a:p>
          <a:endParaRPr lang="en-US"/>
        </a:p>
      </dgm:t>
    </dgm:pt>
    <dgm:pt modelId="{0C0A41BB-8247-1042-AA4A-F15EFDCAC077}" type="pres">
      <dgm:prSet presAssocID="{62E2EC64-1207-924E-B098-407CBD210044}" presName="sibTrans" presStyleCnt="0"/>
      <dgm:spPr/>
    </dgm:pt>
    <dgm:pt modelId="{3FB1E44A-B87E-6543-A61C-25EAB1DD2320}" type="pres">
      <dgm:prSet presAssocID="{ADCA3293-ACC6-874E-8FC8-3A56F903188E}" presName="node" presStyleLbl="node1" presStyleIdx="2" presStyleCnt="3" custScaleX="196923">
        <dgm:presLayoutVars>
          <dgm:bulletEnabled val="1"/>
        </dgm:presLayoutVars>
      </dgm:prSet>
      <dgm:spPr/>
      <dgm:t>
        <a:bodyPr/>
        <a:lstStyle/>
        <a:p>
          <a:endParaRPr lang="en-US"/>
        </a:p>
      </dgm:t>
    </dgm:pt>
  </dgm:ptLst>
  <dgm:cxnLst>
    <dgm:cxn modelId="{0B024C35-0B38-7940-8DF6-0CFA06166D3C}" srcId="{6011F815-D457-F744-9081-769A25CA2DD2}" destId="{BDD74DE8-29BA-C14F-AD57-3419FDD6EC70}" srcOrd="1" destOrd="0" parTransId="{D9E9FA35-7217-EE4F-A87C-91ABDC2620CE}" sibTransId="{62E2EC64-1207-924E-B098-407CBD210044}"/>
    <dgm:cxn modelId="{CC4BAB7C-3A2E-4154-98DD-DAFFA6BAB632}" type="presOf" srcId="{ADCA3293-ACC6-874E-8FC8-3A56F903188E}" destId="{3FB1E44A-B87E-6543-A61C-25EAB1DD2320}" srcOrd="0" destOrd="0" presId="urn:microsoft.com/office/officeart/2005/8/layout/default#3"/>
    <dgm:cxn modelId="{BEA18A7F-6F94-4A1F-B684-71EF286BC6F3}" type="presOf" srcId="{6011F815-D457-F744-9081-769A25CA2DD2}" destId="{AE81CBB0-C438-DB42-9A78-AE472B33C884}" srcOrd="0" destOrd="0" presId="urn:microsoft.com/office/officeart/2005/8/layout/default#3"/>
    <dgm:cxn modelId="{313BE1C2-D1C1-434F-9B62-A27EF1357105}" type="presOf" srcId="{02B2BA7B-2A46-6943-BCE1-B9597808CD3D}" destId="{1FE307FB-DFED-FC4D-8FDC-A51060216622}" srcOrd="0" destOrd="0" presId="urn:microsoft.com/office/officeart/2005/8/layout/default#3"/>
    <dgm:cxn modelId="{E725665C-0FE6-D742-8F06-82D09D85E51F}" srcId="{6011F815-D457-F744-9081-769A25CA2DD2}" destId="{ADCA3293-ACC6-874E-8FC8-3A56F903188E}" srcOrd="2" destOrd="0" parTransId="{05F93037-1BEB-E349-851A-A3FEDC15AED3}" sibTransId="{1207E86D-DF10-174D-9A45-EB0DDF65DAB7}"/>
    <dgm:cxn modelId="{EB0E26B5-DA8B-B346-8394-3CA17ACF7F05}" srcId="{6011F815-D457-F744-9081-769A25CA2DD2}" destId="{02B2BA7B-2A46-6943-BCE1-B9597808CD3D}" srcOrd="0" destOrd="0" parTransId="{6FE7A046-DA29-8A4B-9F30-5AB4700457EA}" sibTransId="{3705FA11-187A-6D4F-A330-A58267BAA625}"/>
    <dgm:cxn modelId="{4FE1C735-4088-4111-98CC-5790CA2E8E52}" type="presOf" srcId="{BDD74DE8-29BA-C14F-AD57-3419FDD6EC70}" destId="{3906B6C9-BBEB-CD41-9C5D-9A2F46C8CBD5}" srcOrd="0" destOrd="0" presId="urn:microsoft.com/office/officeart/2005/8/layout/default#3"/>
    <dgm:cxn modelId="{2A6A43AB-B6E6-402F-8576-1C59076528B5}" type="presParOf" srcId="{AE81CBB0-C438-DB42-9A78-AE472B33C884}" destId="{1FE307FB-DFED-FC4D-8FDC-A51060216622}" srcOrd="0" destOrd="0" presId="urn:microsoft.com/office/officeart/2005/8/layout/default#3"/>
    <dgm:cxn modelId="{A2E0560A-DD18-493E-8878-299C0CED4EE5}" type="presParOf" srcId="{AE81CBB0-C438-DB42-9A78-AE472B33C884}" destId="{3591B02F-FB1A-1541-A2B0-5AD3DFDCF02D}" srcOrd="1" destOrd="0" presId="urn:microsoft.com/office/officeart/2005/8/layout/default#3"/>
    <dgm:cxn modelId="{6263DCAE-20F5-4647-A337-AC35B608198C}" type="presParOf" srcId="{AE81CBB0-C438-DB42-9A78-AE472B33C884}" destId="{3906B6C9-BBEB-CD41-9C5D-9A2F46C8CBD5}" srcOrd="2" destOrd="0" presId="urn:microsoft.com/office/officeart/2005/8/layout/default#3"/>
    <dgm:cxn modelId="{CCC1FA12-9341-4B3F-BFFA-C7EF6163441D}" type="presParOf" srcId="{AE81CBB0-C438-DB42-9A78-AE472B33C884}" destId="{0C0A41BB-8247-1042-AA4A-F15EFDCAC077}" srcOrd="3" destOrd="0" presId="urn:microsoft.com/office/officeart/2005/8/layout/default#3"/>
    <dgm:cxn modelId="{7F74E630-8FD8-4EA9-83BC-6AAC507177EB}" type="presParOf" srcId="{AE81CBB0-C438-DB42-9A78-AE472B33C884}" destId="{3FB1E44A-B87E-6543-A61C-25EAB1DD2320}" srcOrd="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11F815-D457-F744-9081-769A25CA2DD2}" type="doc">
      <dgm:prSet loTypeId="urn:microsoft.com/office/officeart/2005/8/layout/default#3" loCatId="" qsTypeId="urn:microsoft.com/office/officeart/2005/8/quickstyle/simple4" qsCatId="simple" csTypeId="urn:microsoft.com/office/officeart/2005/8/colors/colorful2" csCatId="colorful" phldr="1"/>
      <dgm:spPr/>
      <dgm:t>
        <a:bodyPr/>
        <a:lstStyle/>
        <a:p>
          <a:endParaRPr lang="en-US"/>
        </a:p>
      </dgm:t>
    </dgm:pt>
    <dgm:pt modelId="{13F8CE6B-08B4-5246-82C3-B60BE76AEF6C}">
      <dgm:prSet/>
      <dgm:spPr>
        <a:solidFill>
          <a:schemeClr val="accent5">
            <a:lumMod val="60000"/>
            <a:lumOff val="40000"/>
          </a:schemeClr>
        </a:solidFill>
      </dgm:spPr>
      <dgm:t>
        <a:bodyPr/>
        <a:lstStyle/>
        <a:p>
          <a:pPr rtl="0"/>
          <a:r>
            <a:rPr lang="en-US" b="1" dirty="0" smtClean="0">
              <a:solidFill>
                <a:srgbClr val="000000"/>
              </a:solidFill>
            </a:rPr>
            <a:t>Appointment  of counting agents in Form 18. Revocation in Form 19.</a:t>
          </a:r>
          <a:endParaRPr lang="en-US" b="1" dirty="0">
            <a:solidFill>
              <a:srgbClr val="000000"/>
            </a:solidFill>
          </a:endParaRPr>
        </a:p>
      </dgm:t>
    </dgm:pt>
    <dgm:pt modelId="{FFB2F6ED-EF58-674E-824D-C73221A53D40}" type="parTrans" cxnId="{88E89672-4A65-E140-83F3-F7CF35D6C58E}">
      <dgm:prSet/>
      <dgm:spPr/>
      <dgm:t>
        <a:bodyPr/>
        <a:lstStyle/>
        <a:p>
          <a:endParaRPr lang="en-US" b="1">
            <a:solidFill>
              <a:srgbClr val="000000"/>
            </a:solidFill>
          </a:endParaRPr>
        </a:p>
      </dgm:t>
    </dgm:pt>
    <dgm:pt modelId="{C4969113-18CB-6042-AADE-411483BB93AA}" type="sibTrans" cxnId="{88E89672-4A65-E140-83F3-F7CF35D6C58E}">
      <dgm:prSet/>
      <dgm:spPr/>
      <dgm:t>
        <a:bodyPr/>
        <a:lstStyle/>
        <a:p>
          <a:endParaRPr lang="en-US" b="1">
            <a:solidFill>
              <a:srgbClr val="000000"/>
            </a:solidFill>
          </a:endParaRPr>
        </a:p>
      </dgm:t>
    </dgm:pt>
    <dgm:pt modelId="{1674FA69-4449-1A4F-BE72-CA35C0D91678}">
      <dgm:prSet/>
      <dgm:spPr>
        <a:solidFill>
          <a:schemeClr val="accent2">
            <a:lumMod val="40000"/>
            <a:lumOff val="60000"/>
          </a:schemeClr>
        </a:solidFill>
      </dgm:spPr>
      <dgm:t>
        <a:bodyPr/>
        <a:lstStyle/>
        <a:p>
          <a:pPr rtl="0"/>
          <a:r>
            <a:rPr lang="en-US" b="1" dirty="0" smtClean="0">
              <a:solidFill>
                <a:srgbClr val="000000"/>
              </a:solidFill>
            </a:rPr>
            <a:t>Finalize list of counting agents appointed through Form 18 by 1700 hours 3 days prior to date of counting</a:t>
          </a:r>
          <a:endParaRPr lang="en-US" b="1" dirty="0">
            <a:solidFill>
              <a:srgbClr val="000000"/>
            </a:solidFill>
          </a:endParaRPr>
        </a:p>
      </dgm:t>
    </dgm:pt>
    <dgm:pt modelId="{13B5921C-1B34-0D4B-BEDA-DA716E0CECDE}" type="parTrans" cxnId="{7C59AB7B-873A-3248-937E-7144DE5DCA44}">
      <dgm:prSet/>
      <dgm:spPr/>
      <dgm:t>
        <a:bodyPr/>
        <a:lstStyle/>
        <a:p>
          <a:endParaRPr lang="en-US" b="1">
            <a:solidFill>
              <a:srgbClr val="000000"/>
            </a:solidFill>
          </a:endParaRPr>
        </a:p>
      </dgm:t>
    </dgm:pt>
    <dgm:pt modelId="{5D5BAEAB-5DBC-4F4A-98BD-1946773FCAE6}" type="sibTrans" cxnId="{7C59AB7B-873A-3248-937E-7144DE5DCA44}">
      <dgm:prSet/>
      <dgm:spPr/>
      <dgm:t>
        <a:bodyPr/>
        <a:lstStyle/>
        <a:p>
          <a:endParaRPr lang="en-US" b="1">
            <a:solidFill>
              <a:srgbClr val="000000"/>
            </a:solidFill>
          </a:endParaRPr>
        </a:p>
      </dgm:t>
    </dgm:pt>
    <dgm:pt modelId="{B8976E9B-E1ED-F143-AB0E-4E24B1E13660}">
      <dgm:prSet/>
      <dgm:spPr>
        <a:solidFill>
          <a:schemeClr val="accent6">
            <a:lumMod val="60000"/>
            <a:lumOff val="40000"/>
          </a:schemeClr>
        </a:solidFill>
      </dgm:spPr>
      <dgm:t>
        <a:bodyPr/>
        <a:lstStyle/>
        <a:p>
          <a:pPr rtl="0"/>
          <a:r>
            <a:rPr lang="en-US" b="1" dirty="0" smtClean="0">
              <a:solidFill>
                <a:srgbClr val="000000"/>
              </a:solidFill>
            </a:rPr>
            <a:t>Counting agent should sign on badge immediately. </a:t>
          </a:r>
          <a:endParaRPr lang="en-US" b="1" dirty="0">
            <a:solidFill>
              <a:srgbClr val="000000"/>
            </a:solidFill>
          </a:endParaRPr>
        </a:p>
      </dgm:t>
    </dgm:pt>
    <dgm:pt modelId="{5B57F9DB-BD0E-BD40-8D7A-95411088316F}" type="parTrans" cxnId="{3934B83F-4DC1-EA44-83D2-7FC37D58A319}">
      <dgm:prSet/>
      <dgm:spPr/>
      <dgm:t>
        <a:bodyPr/>
        <a:lstStyle/>
        <a:p>
          <a:endParaRPr lang="en-US"/>
        </a:p>
      </dgm:t>
    </dgm:pt>
    <dgm:pt modelId="{792BBEB5-0332-2C41-B229-1344292AD563}" type="sibTrans" cxnId="{3934B83F-4DC1-EA44-83D2-7FC37D58A319}">
      <dgm:prSet/>
      <dgm:spPr/>
      <dgm:t>
        <a:bodyPr/>
        <a:lstStyle/>
        <a:p>
          <a:endParaRPr lang="en-US"/>
        </a:p>
      </dgm:t>
    </dgm:pt>
    <dgm:pt modelId="{AE81CBB0-C438-DB42-9A78-AE472B33C884}" type="pres">
      <dgm:prSet presAssocID="{6011F815-D457-F744-9081-769A25CA2DD2}" presName="diagram" presStyleCnt="0">
        <dgm:presLayoutVars>
          <dgm:dir/>
          <dgm:resizeHandles val="exact"/>
        </dgm:presLayoutVars>
      </dgm:prSet>
      <dgm:spPr/>
      <dgm:t>
        <a:bodyPr/>
        <a:lstStyle/>
        <a:p>
          <a:endParaRPr lang="en-US"/>
        </a:p>
      </dgm:t>
    </dgm:pt>
    <dgm:pt modelId="{F755B046-1640-6844-A466-D9F3A5A504F6}" type="pres">
      <dgm:prSet presAssocID="{13F8CE6B-08B4-5246-82C3-B60BE76AEF6C}" presName="node" presStyleLbl="node1" presStyleIdx="0" presStyleCnt="3" custScaleX="196169">
        <dgm:presLayoutVars>
          <dgm:bulletEnabled val="1"/>
        </dgm:presLayoutVars>
      </dgm:prSet>
      <dgm:spPr/>
      <dgm:t>
        <a:bodyPr/>
        <a:lstStyle/>
        <a:p>
          <a:endParaRPr lang="en-US"/>
        </a:p>
      </dgm:t>
    </dgm:pt>
    <dgm:pt modelId="{51E1F6CD-2255-B046-898B-B7EB8E81DDD2}" type="pres">
      <dgm:prSet presAssocID="{C4969113-18CB-6042-AADE-411483BB93AA}" presName="sibTrans" presStyleCnt="0"/>
      <dgm:spPr/>
    </dgm:pt>
    <dgm:pt modelId="{6F01CFBA-9874-FE49-BE70-63BCEFE336B3}" type="pres">
      <dgm:prSet presAssocID="{1674FA69-4449-1A4F-BE72-CA35C0D91678}" presName="node" presStyleLbl="node1" presStyleIdx="1" presStyleCnt="3" custScaleX="196169">
        <dgm:presLayoutVars>
          <dgm:bulletEnabled val="1"/>
        </dgm:presLayoutVars>
      </dgm:prSet>
      <dgm:spPr/>
      <dgm:t>
        <a:bodyPr/>
        <a:lstStyle/>
        <a:p>
          <a:endParaRPr lang="en-US"/>
        </a:p>
      </dgm:t>
    </dgm:pt>
    <dgm:pt modelId="{633168A7-149C-C14D-9A92-380EBF40F673}" type="pres">
      <dgm:prSet presAssocID="{5D5BAEAB-5DBC-4F4A-98BD-1946773FCAE6}" presName="sibTrans" presStyleCnt="0"/>
      <dgm:spPr/>
    </dgm:pt>
    <dgm:pt modelId="{DB1388E9-64B2-9B41-8490-3B9BF795745A}" type="pres">
      <dgm:prSet presAssocID="{B8976E9B-E1ED-F143-AB0E-4E24B1E13660}" presName="node" presStyleLbl="node1" presStyleIdx="2" presStyleCnt="3" custScaleX="196169">
        <dgm:presLayoutVars>
          <dgm:bulletEnabled val="1"/>
        </dgm:presLayoutVars>
      </dgm:prSet>
      <dgm:spPr/>
      <dgm:t>
        <a:bodyPr/>
        <a:lstStyle/>
        <a:p>
          <a:endParaRPr lang="en-US"/>
        </a:p>
      </dgm:t>
    </dgm:pt>
  </dgm:ptLst>
  <dgm:cxnLst>
    <dgm:cxn modelId="{7C59AB7B-873A-3248-937E-7144DE5DCA44}" srcId="{6011F815-D457-F744-9081-769A25CA2DD2}" destId="{1674FA69-4449-1A4F-BE72-CA35C0D91678}" srcOrd="1" destOrd="0" parTransId="{13B5921C-1B34-0D4B-BEDA-DA716E0CECDE}" sibTransId="{5D5BAEAB-5DBC-4F4A-98BD-1946773FCAE6}"/>
    <dgm:cxn modelId="{5404B63C-EFB8-4DEA-9997-BB6C5ED34E64}" type="presOf" srcId="{B8976E9B-E1ED-F143-AB0E-4E24B1E13660}" destId="{DB1388E9-64B2-9B41-8490-3B9BF795745A}" srcOrd="0" destOrd="0" presId="urn:microsoft.com/office/officeart/2005/8/layout/default#3"/>
    <dgm:cxn modelId="{73012681-7703-473C-A78D-42B384B2E1BC}" type="presOf" srcId="{13F8CE6B-08B4-5246-82C3-B60BE76AEF6C}" destId="{F755B046-1640-6844-A466-D9F3A5A504F6}" srcOrd="0" destOrd="0" presId="urn:microsoft.com/office/officeart/2005/8/layout/default#3"/>
    <dgm:cxn modelId="{8B4E2BFE-B47C-4BC6-BD68-996A45EB4803}" type="presOf" srcId="{1674FA69-4449-1A4F-BE72-CA35C0D91678}" destId="{6F01CFBA-9874-FE49-BE70-63BCEFE336B3}" srcOrd="0" destOrd="0" presId="urn:microsoft.com/office/officeart/2005/8/layout/default#3"/>
    <dgm:cxn modelId="{3934B83F-4DC1-EA44-83D2-7FC37D58A319}" srcId="{6011F815-D457-F744-9081-769A25CA2DD2}" destId="{B8976E9B-E1ED-F143-AB0E-4E24B1E13660}" srcOrd="2" destOrd="0" parTransId="{5B57F9DB-BD0E-BD40-8D7A-95411088316F}" sibTransId="{792BBEB5-0332-2C41-B229-1344292AD563}"/>
    <dgm:cxn modelId="{88E89672-4A65-E140-83F3-F7CF35D6C58E}" srcId="{6011F815-D457-F744-9081-769A25CA2DD2}" destId="{13F8CE6B-08B4-5246-82C3-B60BE76AEF6C}" srcOrd="0" destOrd="0" parTransId="{FFB2F6ED-EF58-674E-824D-C73221A53D40}" sibTransId="{C4969113-18CB-6042-AADE-411483BB93AA}"/>
    <dgm:cxn modelId="{8E4CC6FB-BC1B-4B3D-8A37-86544F2DC0A5}" type="presOf" srcId="{6011F815-D457-F744-9081-769A25CA2DD2}" destId="{AE81CBB0-C438-DB42-9A78-AE472B33C884}" srcOrd="0" destOrd="0" presId="urn:microsoft.com/office/officeart/2005/8/layout/default#3"/>
    <dgm:cxn modelId="{6717A1FF-3AEE-4170-B35D-5B2BE6A24976}" type="presParOf" srcId="{AE81CBB0-C438-DB42-9A78-AE472B33C884}" destId="{F755B046-1640-6844-A466-D9F3A5A504F6}" srcOrd="0" destOrd="0" presId="urn:microsoft.com/office/officeart/2005/8/layout/default#3"/>
    <dgm:cxn modelId="{0FC8D0A5-F658-4696-8B00-146CB6A1FE29}" type="presParOf" srcId="{AE81CBB0-C438-DB42-9A78-AE472B33C884}" destId="{51E1F6CD-2255-B046-898B-B7EB8E81DDD2}" srcOrd="1" destOrd="0" presId="urn:microsoft.com/office/officeart/2005/8/layout/default#3"/>
    <dgm:cxn modelId="{4DC5A35F-AD84-4645-B53E-7CF57C5C84EE}" type="presParOf" srcId="{AE81CBB0-C438-DB42-9A78-AE472B33C884}" destId="{6F01CFBA-9874-FE49-BE70-63BCEFE336B3}" srcOrd="2" destOrd="0" presId="urn:microsoft.com/office/officeart/2005/8/layout/default#3"/>
    <dgm:cxn modelId="{B85C5921-648E-4614-8C6C-B740205E0488}" type="presParOf" srcId="{AE81CBB0-C438-DB42-9A78-AE472B33C884}" destId="{633168A7-149C-C14D-9A92-380EBF40F673}" srcOrd="3" destOrd="0" presId="urn:microsoft.com/office/officeart/2005/8/layout/default#3"/>
    <dgm:cxn modelId="{C9B1A61E-3B36-4776-9A29-B87C2D68D280}" type="presParOf" srcId="{AE81CBB0-C438-DB42-9A78-AE472B33C884}" destId="{DB1388E9-64B2-9B41-8490-3B9BF795745A}" srcOrd="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6E6798-9BFE-42B4-85FC-2E7A9B6341F5}">
      <dgm:prSet phldrT="[Text]" custT="1"/>
      <dgm:spPr/>
      <dgm:t>
        <a:bodyPr/>
        <a:lstStyle/>
        <a:p>
          <a:r>
            <a:rPr lang="en-US" sz="2400" b="1" dirty="0" smtClean="0">
              <a:solidFill>
                <a:srgbClr val="000000"/>
              </a:solidFill>
              <a:latin typeface="Calibri"/>
              <a:cs typeface="Calibri"/>
            </a:rPr>
            <a:t>Sec 65: Equality of Votes</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sz="2000">
            <a:solidFill>
              <a:srgbClr val="000000"/>
            </a:solidFill>
            <a:latin typeface="Calibri"/>
            <a:cs typeface="Calibri"/>
          </a:endParaRPr>
        </a:p>
      </dgm:t>
    </dgm:pt>
    <dgm:pt modelId="{31F2FB2C-3D71-4228-A255-4514F1ADD6C8}" type="sibTrans" cxnId="{6D551776-6BF1-49A6-A103-0467EA685A3A}">
      <dgm:prSet/>
      <dgm:spPr/>
      <dgm:t>
        <a:bodyPr/>
        <a:lstStyle/>
        <a:p>
          <a:endParaRPr lang="en-US" sz="2000">
            <a:solidFill>
              <a:srgbClr val="000000"/>
            </a:solidFill>
            <a:latin typeface="Calibri"/>
            <a:cs typeface="Calibri"/>
          </a:endParaRPr>
        </a:p>
      </dgm:t>
    </dgm:pt>
    <dgm:pt modelId="{46397BA2-DC39-430F-B0B5-BEC5641C3A52}">
      <dgm:prSet phldrT="[Text]" custT="1"/>
      <dgm:spPr/>
      <dgm:t>
        <a:bodyPr/>
        <a:lstStyle/>
        <a:p>
          <a:r>
            <a:rPr lang="en-US" sz="2000" b="0" dirty="0" smtClean="0">
              <a:solidFill>
                <a:srgbClr val="000000"/>
              </a:solidFill>
              <a:latin typeface="Calibri"/>
              <a:cs typeface="Calibri"/>
            </a:rPr>
            <a:t>Result to be decided by draw of lot by RO. </a:t>
          </a:r>
          <a:endParaRPr lang="en-US" sz="2000" b="0" dirty="0">
            <a:solidFill>
              <a:srgbClr val="000000"/>
            </a:solidFill>
            <a:latin typeface="Calibri"/>
            <a:cs typeface="Calibri"/>
          </a:endParaRPr>
        </a:p>
      </dgm:t>
    </dgm:pt>
    <dgm:pt modelId="{933A0F4A-B4E8-42F2-AFC1-3AFBD2A26EFF}" type="parTrans" cxnId="{28378A6F-3B9B-4D7B-8089-BFE1C2C26AB3}">
      <dgm:prSet/>
      <dgm:spPr/>
      <dgm:t>
        <a:bodyPr/>
        <a:lstStyle/>
        <a:p>
          <a:endParaRPr lang="en-US" sz="2000">
            <a:solidFill>
              <a:srgbClr val="000000"/>
            </a:solidFill>
            <a:latin typeface="Calibri"/>
            <a:cs typeface="Calibri"/>
          </a:endParaRPr>
        </a:p>
      </dgm:t>
    </dgm:pt>
    <dgm:pt modelId="{C09B7E29-040E-4F9E-B2CE-C990FE2F9732}" type="sibTrans" cxnId="{28378A6F-3B9B-4D7B-8089-BFE1C2C26AB3}">
      <dgm:prSet/>
      <dgm:spPr/>
      <dgm:t>
        <a:bodyPr/>
        <a:lstStyle/>
        <a:p>
          <a:endParaRPr lang="en-US" sz="2000">
            <a:solidFill>
              <a:srgbClr val="000000"/>
            </a:solidFill>
            <a:latin typeface="Calibri"/>
            <a:cs typeface="Calibri"/>
          </a:endParaRPr>
        </a:p>
      </dgm:t>
    </dgm:pt>
    <dgm:pt modelId="{4490D728-C96D-40DD-9EB8-91837BBE44F6}">
      <dgm:prSet phldrT="[Text]" custT="1"/>
      <dgm:spPr/>
      <dgm:t>
        <a:bodyPr/>
        <a:lstStyle/>
        <a:p>
          <a:r>
            <a:rPr lang="en-US" sz="2400" b="1" dirty="0" smtClean="0">
              <a:solidFill>
                <a:srgbClr val="000000"/>
              </a:solidFill>
              <a:latin typeface="Calibri"/>
              <a:cs typeface="Calibri"/>
            </a:rPr>
            <a:t>Sec 66: Declaration of Results</a:t>
          </a:r>
          <a:endParaRPr lang="en-US" sz="2400" b="0" dirty="0">
            <a:solidFill>
              <a:srgbClr val="000000"/>
            </a:solidFill>
            <a:latin typeface="Calibri"/>
            <a:cs typeface="Calibri"/>
          </a:endParaRPr>
        </a:p>
      </dgm:t>
    </dgm:pt>
    <dgm:pt modelId="{C6E8BED4-FB1E-4118-AF21-79D8EF65916D}" type="parTrans" cxnId="{EFEBFC38-2EF1-400A-8E0D-F818241E7463}">
      <dgm:prSet/>
      <dgm:spPr/>
      <dgm:t>
        <a:bodyPr/>
        <a:lstStyle/>
        <a:p>
          <a:endParaRPr lang="en-US" sz="2000">
            <a:solidFill>
              <a:srgbClr val="000000"/>
            </a:solidFill>
            <a:latin typeface="Calibri"/>
            <a:cs typeface="Calibri"/>
          </a:endParaRPr>
        </a:p>
      </dgm:t>
    </dgm:pt>
    <dgm:pt modelId="{4F7CF7BE-F4ED-46FB-A4FA-BECAFD271D8F}" type="sibTrans" cxnId="{EFEBFC38-2EF1-400A-8E0D-F818241E7463}">
      <dgm:prSet/>
      <dgm:spPr/>
      <dgm:t>
        <a:bodyPr/>
        <a:lstStyle/>
        <a:p>
          <a:endParaRPr lang="en-US" sz="2000">
            <a:solidFill>
              <a:srgbClr val="000000"/>
            </a:solidFill>
            <a:latin typeface="Calibri"/>
            <a:cs typeface="Calibri"/>
          </a:endParaRPr>
        </a:p>
      </dgm:t>
    </dgm:pt>
    <dgm:pt modelId="{00680A7B-6498-4770-8328-82682842AFC7}">
      <dgm:prSet phldrT="[Text]" custT="1"/>
      <dgm:spPr/>
      <dgm:t>
        <a:bodyPr/>
        <a:lstStyle/>
        <a:p>
          <a:r>
            <a:rPr lang="en-US" sz="2000" b="0" dirty="0" smtClean="0">
              <a:solidFill>
                <a:srgbClr val="000000"/>
              </a:solidFill>
              <a:latin typeface="Calibri"/>
              <a:cs typeface="Calibri"/>
            </a:rPr>
            <a:t>In the absence of any direction to the contrary from ECI, RO to  declare the result on completion of counting.</a:t>
          </a:r>
          <a:endParaRPr lang="en-US" sz="2000" b="0" dirty="0">
            <a:solidFill>
              <a:srgbClr val="000000"/>
            </a:solidFill>
            <a:latin typeface="Calibri"/>
            <a:cs typeface="Calibri"/>
          </a:endParaRPr>
        </a:p>
      </dgm:t>
    </dgm:pt>
    <dgm:pt modelId="{C2B11647-5047-4B8F-BBA6-92EA909FD483}" type="parTrans" cxnId="{B1EBF4ED-AFBF-461B-8825-3CCE1E12C270}">
      <dgm:prSet/>
      <dgm:spPr/>
      <dgm:t>
        <a:bodyPr/>
        <a:lstStyle/>
        <a:p>
          <a:endParaRPr lang="en-US" sz="2000">
            <a:solidFill>
              <a:srgbClr val="000000"/>
            </a:solidFill>
            <a:latin typeface="Calibri"/>
            <a:cs typeface="Calibri"/>
          </a:endParaRPr>
        </a:p>
      </dgm:t>
    </dgm:pt>
    <dgm:pt modelId="{7DD681F2-1544-40AC-AA08-B197B37EACA5}" type="sibTrans" cxnId="{B1EBF4ED-AFBF-461B-8825-3CCE1E12C270}">
      <dgm:prSet/>
      <dgm:spPr/>
      <dgm:t>
        <a:bodyPr/>
        <a:lstStyle/>
        <a:p>
          <a:endParaRPr lang="en-US" sz="2000">
            <a:solidFill>
              <a:srgbClr val="000000"/>
            </a:solidFill>
            <a:latin typeface="Calibri"/>
            <a:cs typeface="Calibri"/>
          </a:endParaRPr>
        </a:p>
      </dgm:t>
    </dgm:pt>
    <dgm:pt modelId="{62967C80-B4C2-A649-A216-5203DE7881BB}">
      <dgm:prSet phldrT="[Text]" custT="1"/>
      <dgm:spPr/>
      <dgm:t>
        <a:bodyPr/>
        <a:lstStyle/>
        <a:p>
          <a:r>
            <a:rPr lang="en-US" sz="2000" b="1" dirty="0" smtClean="0">
              <a:solidFill>
                <a:srgbClr val="000000"/>
              </a:solidFill>
              <a:latin typeface="+mj-lt"/>
              <a:cs typeface="Times" pitchFamily="18" charset="0"/>
            </a:rPr>
            <a:t>Sec </a:t>
          </a:r>
          <a:r>
            <a:rPr lang="en-US" sz="2400" b="1" dirty="0" smtClean="0">
              <a:solidFill>
                <a:srgbClr val="000000"/>
              </a:solidFill>
              <a:latin typeface="+mj-lt"/>
              <a:cs typeface="Calibri"/>
            </a:rPr>
            <a:t>67</a:t>
          </a:r>
          <a:r>
            <a:rPr lang="en-US" sz="2000" b="1" dirty="0" smtClean="0">
              <a:solidFill>
                <a:srgbClr val="000000"/>
              </a:solidFill>
              <a:latin typeface="+mj-lt"/>
              <a:cs typeface="Times" pitchFamily="18" charset="0"/>
            </a:rPr>
            <a:t>: Report of the Result</a:t>
          </a:r>
          <a:endParaRPr lang="en-US" sz="2000" b="1" dirty="0">
            <a:solidFill>
              <a:srgbClr val="000000"/>
            </a:solidFill>
            <a:latin typeface="+mj-lt"/>
            <a:cs typeface="Calibri"/>
          </a:endParaRPr>
        </a:p>
      </dgm:t>
    </dgm:pt>
    <dgm:pt modelId="{E6F4165D-AF57-CC45-B27F-81FA6BC19F90}" type="parTrans" cxnId="{2D2C09B5-D4F5-774C-9408-19D5BCC69937}">
      <dgm:prSet/>
      <dgm:spPr/>
      <dgm:t>
        <a:bodyPr/>
        <a:lstStyle/>
        <a:p>
          <a:endParaRPr lang="en-US">
            <a:solidFill>
              <a:srgbClr val="000000"/>
            </a:solidFill>
          </a:endParaRPr>
        </a:p>
      </dgm:t>
    </dgm:pt>
    <dgm:pt modelId="{FA0250BB-80AD-B349-BD86-21D387AC34EF}" type="sibTrans" cxnId="{2D2C09B5-D4F5-774C-9408-19D5BCC69937}">
      <dgm:prSet/>
      <dgm:spPr/>
      <dgm:t>
        <a:bodyPr/>
        <a:lstStyle/>
        <a:p>
          <a:endParaRPr lang="en-US">
            <a:solidFill>
              <a:srgbClr val="000000"/>
            </a:solidFill>
          </a:endParaRPr>
        </a:p>
      </dgm:t>
    </dgm:pt>
    <dgm:pt modelId="{E3E8CF2C-B2EA-D046-A312-416C4177A6FC}">
      <dgm:prSet phldrT="[Text]" custT="1"/>
      <dgm:spPr/>
      <dgm:t>
        <a:bodyPr/>
        <a:lstStyle/>
        <a:p>
          <a:pPr algn="just"/>
          <a:r>
            <a:rPr lang="en-US" sz="2000" b="0" dirty="0" smtClean="0">
              <a:solidFill>
                <a:srgbClr val="000000"/>
              </a:solidFill>
              <a:latin typeface="Calibri"/>
              <a:cs typeface="Calibri"/>
            </a:rPr>
            <a:t>RO to report result to ECI &amp; to Appropriate Authority (i.e. Secretary State Legislature/ Parliament, who shall get it published in official Gazette immediately.</a:t>
          </a:r>
          <a:r>
            <a:rPr lang="en-US" sz="1900" b="0" dirty="0" smtClean="0">
              <a:solidFill>
                <a:srgbClr val="000000"/>
              </a:solidFill>
              <a:latin typeface="Times" pitchFamily="18" charset="0"/>
              <a:cs typeface="Times" pitchFamily="18" charset="0"/>
            </a:rPr>
            <a:t>  </a:t>
          </a:r>
          <a:endParaRPr lang="en-US" sz="1900" b="0" dirty="0">
            <a:solidFill>
              <a:srgbClr val="000000"/>
            </a:solidFill>
            <a:latin typeface="Times" pitchFamily="18" charset="0"/>
            <a:cs typeface="Times" pitchFamily="18" charset="0"/>
          </a:endParaRPr>
        </a:p>
      </dgm:t>
    </dgm:pt>
    <dgm:pt modelId="{F9736191-B039-4E45-BBB4-0E1F74746080}" type="parTrans" cxnId="{452B40E6-E087-A74E-8BA3-47E1240A3BEE}">
      <dgm:prSet/>
      <dgm:spPr/>
      <dgm:t>
        <a:bodyPr/>
        <a:lstStyle/>
        <a:p>
          <a:endParaRPr lang="en-US">
            <a:solidFill>
              <a:srgbClr val="000000"/>
            </a:solidFill>
          </a:endParaRPr>
        </a:p>
      </dgm:t>
    </dgm:pt>
    <dgm:pt modelId="{2749E6F8-F798-8841-AE48-08554A6EEAB3}" type="sibTrans" cxnId="{452B40E6-E087-A74E-8BA3-47E1240A3BEE}">
      <dgm:prSet/>
      <dgm:spPr/>
      <dgm:t>
        <a:bodyPr/>
        <a:lstStyle/>
        <a:p>
          <a:endParaRPr lang="en-US">
            <a:solidFill>
              <a:srgbClr val="000000"/>
            </a:solidFill>
          </a:endParaRPr>
        </a:p>
      </dgm:t>
    </dgm:pt>
    <dgm:pt modelId="{A25C886B-19F9-1846-8DB4-62F0BD78323E}" type="pres">
      <dgm:prSet presAssocID="{9D3D7BA7-8112-49D7-BC74-8E77D049DA10}" presName="Name0" presStyleCnt="0">
        <dgm:presLayoutVars>
          <dgm:dir/>
          <dgm:animLvl val="lvl"/>
          <dgm:resizeHandles val="exact"/>
        </dgm:presLayoutVars>
      </dgm:prSet>
      <dgm:spPr/>
      <dgm:t>
        <a:bodyPr/>
        <a:lstStyle/>
        <a:p>
          <a:endParaRPr lang="en-US"/>
        </a:p>
      </dgm:t>
    </dgm:pt>
    <dgm:pt modelId="{AD7E2066-058C-224C-B995-197F5624DA18}" type="pres">
      <dgm:prSet presAssocID="{5E6E6798-9BFE-42B4-85FC-2E7A9B6341F5}" presName="linNode" presStyleCnt="0"/>
      <dgm:spPr/>
      <dgm:t>
        <a:bodyPr/>
        <a:lstStyle/>
        <a:p>
          <a:endParaRPr lang="en-US"/>
        </a:p>
      </dgm:t>
    </dgm:pt>
    <dgm:pt modelId="{D3FD7BC2-7CFB-E745-B39A-E2D9D658EE93}" type="pres">
      <dgm:prSet presAssocID="{5E6E6798-9BFE-42B4-85FC-2E7A9B6341F5}" presName="parentText" presStyleLbl="node1" presStyleIdx="0" presStyleCnt="3">
        <dgm:presLayoutVars>
          <dgm:chMax val="1"/>
          <dgm:bulletEnabled val="1"/>
        </dgm:presLayoutVars>
      </dgm:prSet>
      <dgm:spPr/>
      <dgm:t>
        <a:bodyPr/>
        <a:lstStyle/>
        <a:p>
          <a:endParaRPr lang="en-US"/>
        </a:p>
      </dgm:t>
    </dgm:pt>
    <dgm:pt modelId="{0AD44CE7-0F50-D345-A724-F150EB8B68F2}" type="pres">
      <dgm:prSet presAssocID="{5E6E6798-9BFE-42B4-85FC-2E7A9B6341F5}" presName="descendantText" presStyleLbl="alignAccFollowNode1" presStyleIdx="0" presStyleCnt="3">
        <dgm:presLayoutVars>
          <dgm:bulletEnabled val="1"/>
        </dgm:presLayoutVars>
      </dgm:prSet>
      <dgm:spPr/>
      <dgm:t>
        <a:bodyPr/>
        <a:lstStyle/>
        <a:p>
          <a:endParaRPr lang="en-US"/>
        </a:p>
      </dgm:t>
    </dgm:pt>
    <dgm:pt modelId="{F2631208-4039-274E-9498-B1A4AADA9F66}" type="pres">
      <dgm:prSet presAssocID="{31F2FB2C-3D71-4228-A255-4514F1ADD6C8}" presName="sp" presStyleCnt="0"/>
      <dgm:spPr/>
      <dgm:t>
        <a:bodyPr/>
        <a:lstStyle/>
        <a:p>
          <a:endParaRPr lang="en-US"/>
        </a:p>
      </dgm:t>
    </dgm:pt>
    <dgm:pt modelId="{59340D83-B7E4-0940-900C-DC01E5FFE48C}" type="pres">
      <dgm:prSet presAssocID="{4490D728-C96D-40DD-9EB8-91837BBE44F6}" presName="linNode" presStyleCnt="0"/>
      <dgm:spPr/>
      <dgm:t>
        <a:bodyPr/>
        <a:lstStyle/>
        <a:p>
          <a:endParaRPr lang="en-US"/>
        </a:p>
      </dgm:t>
    </dgm:pt>
    <dgm:pt modelId="{9DA2770A-06E8-C947-B664-5168FD60E299}" type="pres">
      <dgm:prSet presAssocID="{4490D728-C96D-40DD-9EB8-91837BBE44F6}" presName="parentText" presStyleLbl="node1" presStyleIdx="1" presStyleCnt="3">
        <dgm:presLayoutVars>
          <dgm:chMax val="1"/>
          <dgm:bulletEnabled val="1"/>
        </dgm:presLayoutVars>
      </dgm:prSet>
      <dgm:spPr/>
      <dgm:t>
        <a:bodyPr/>
        <a:lstStyle/>
        <a:p>
          <a:endParaRPr lang="en-US"/>
        </a:p>
      </dgm:t>
    </dgm:pt>
    <dgm:pt modelId="{0BE37B6B-DA2D-1846-9D2A-5A63D30CD6E8}" type="pres">
      <dgm:prSet presAssocID="{4490D728-C96D-40DD-9EB8-91837BBE44F6}" presName="descendantText" presStyleLbl="alignAccFollowNode1" presStyleIdx="1" presStyleCnt="3">
        <dgm:presLayoutVars>
          <dgm:bulletEnabled val="1"/>
        </dgm:presLayoutVars>
      </dgm:prSet>
      <dgm:spPr/>
      <dgm:t>
        <a:bodyPr/>
        <a:lstStyle/>
        <a:p>
          <a:endParaRPr lang="en-US"/>
        </a:p>
      </dgm:t>
    </dgm:pt>
    <dgm:pt modelId="{0EDBD53C-A831-BF4B-AFCA-5CF67C5F22AD}" type="pres">
      <dgm:prSet presAssocID="{4F7CF7BE-F4ED-46FB-A4FA-BECAFD271D8F}" presName="sp" presStyleCnt="0"/>
      <dgm:spPr/>
      <dgm:t>
        <a:bodyPr/>
        <a:lstStyle/>
        <a:p>
          <a:endParaRPr lang="en-US"/>
        </a:p>
      </dgm:t>
    </dgm:pt>
    <dgm:pt modelId="{1C2F6531-A822-AE4D-A089-7D678D54D717}" type="pres">
      <dgm:prSet presAssocID="{62967C80-B4C2-A649-A216-5203DE7881BB}" presName="linNode" presStyleCnt="0"/>
      <dgm:spPr/>
      <dgm:t>
        <a:bodyPr/>
        <a:lstStyle/>
        <a:p>
          <a:endParaRPr lang="en-US"/>
        </a:p>
      </dgm:t>
    </dgm:pt>
    <dgm:pt modelId="{2E46D041-349E-A842-8EED-D48E27D1ED23}" type="pres">
      <dgm:prSet presAssocID="{62967C80-B4C2-A649-A216-5203DE7881BB}" presName="parentText" presStyleLbl="node1" presStyleIdx="2" presStyleCnt="3">
        <dgm:presLayoutVars>
          <dgm:chMax val="1"/>
          <dgm:bulletEnabled val="1"/>
        </dgm:presLayoutVars>
      </dgm:prSet>
      <dgm:spPr/>
      <dgm:t>
        <a:bodyPr/>
        <a:lstStyle/>
        <a:p>
          <a:endParaRPr lang="en-US"/>
        </a:p>
      </dgm:t>
    </dgm:pt>
    <dgm:pt modelId="{FF26BFEC-0B00-A848-91DF-7AEF09E3FD52}" type="pres">
      <dgm:prSet presAssocID="{62967C80-B4C2-A649-A216-5203DE7881BB}" presName="descendantText" presStyleLbl="alignAccFollowNode1" presStyleIdx="2" presStyleCnt="3">
        <dgm:presLayoutVars>
          <dgm:bulletEnabled val="1"/>
        </dgm:presLayoutVars>
      </dgm:prSet>
      <dgm:spPr/>
      <dgm:t>
        <a:bodyPr/>
        <a:lstStyle/>
        <a:p>
          <a:endParaRPr lang="en-US"/>
        </a:p>
      </dgm:t>
    </dgm:pt>
  </dgm:ptLst>
  <dgm:cxnLst>
    <dgm:cxn modelId="{B1EBF4ED-AFBF-461B-8825-3CCE1E12C270}" srcId="{4490D728-C96D-40DD-9EB8-91837BBE44F6}" destId="{00680A7B-6498-4770-8328-82682842AFC7}" srcOrd="0" destOrd="0" parTransId="{C2B11647-5047-4B8F-BBA6-92EA909FD483}" sibTransId="{7DD681F2-1544-40AC-AA08-B197B37EACA5}"/>
    <dgm:cxn modelId="{6BCCD8B0-7FC2-43FA-885A-8B30376F3F33}" type="presOf" srcId="{46397BA2-DC39-430F-B0B5-BEC5641C3A52}" destId="{0AD44CE7-0F50-D345-A724-F150EB8B68F2}" srcOrd="0" destOrd="0" presId="urn:microsoft.com/office/officeart/2005/8/layout/vList5"/>
    <dgm:cxn modelId="{6D551776-6BF1-49A6-A103-0467EA685A3A}" srcId="{9D3D7BA7-8112-49D7-BC74-8E77D049DA10}" destId="{5E6E6798-9BFE-42B4-85FC-2E7A9B6341F5}" srcOrd="0" destOrd="0" parTransId="{2A5F13DD-1616-45CB-BA5F-16C4C02A1AE9}" sibTransId="{31F2FB2C-3D71-4228-A255-4514F1ADD6C8}"/>
    <dgm:cxn modelId="{F9B8395F-8E93-48D7-957D-E839887AB881}" type="presOf" srcId="{E3E8CF2C-B2EA-D046-A312-416C4177A6FC}" destId="{FF26BFEC-0B00-A848-91DF-7AEF09E3FD52}" srcOrd="0" destOrd="0" presId="urn:microsoft.com/office/officeart/2005/8/layout/vList5"/>
    <dgm:cxn modelId="{2D2C09B5-D4F5-774C-9408-19D5BCC69937}" srcId="{9D3D7BA7-8112-49D7-BC74-8E77D049DA10}" destId="{62967C80-B4C2-A649-A216-5203DE7881BB}" srcOrd="2" destOrd="0" parTransId="{E6F4165D-AF57-CC45-B27F-81FA6BC19F90}" sibTransId="{FA0250BB-80AD-B349-BD86-21D387AC34EF}"/>
    <dgm:cxn modelId="{452B40E6-E087-A74E-8BA3-47E1240A3BEE}" srcId="{62967C80-B4C2-A649-A216-5203DE7881BB}" destId="{E3E8CF2C-B2EA-D046-A312-416C4177A6FC}" srcOrd="0" destOrd="0" parTransId="{F9736191-B039-4E45-BBB4-0E1F74746080}" sibTransId="{2749E6F8-F798-8841-AE48-08554A6EEAB3}"/>
    <dgm:cxn modelId="{12C29271-D346-4620-B2EF-C15A30AEA00B}" type="presOf" srcId="{62967C80-B4C2-A649-A216-5203DE7881BB}" destId="{2E46D041-349E-A842-8EED-D48E27D1ED23}" srcOrd="0" destOrd="0" presId="urn:microsoft.com/office/officeart/2005/8/layout/vList5"/>
    <dgm:cxn modelId="{9CBF7DA2-2DFF-40B8-B4EA-967D9108BB73}" type="presOf" srcId="{9D3D7BA7-8112-49D7-BC74-8E77D049DA10}" destId="{A25C886B-19F9-1846-8DB4-62F0BD78323E}" srcOrd="0" destOrd="0" presId="urn:microsoft.com/office/officeart/2005/8/layout/vList5"/>
    <dgm:cxn modelId="{1B308599-01B0-440D-AF67-E11A81E6F8C6}" type="presOf" srcId="{4490D728-C96D-40DD-9EB8-91837BBE44F6}" destId="{9DA2770A-06E8-C947-B664-5168FD60E299}" srcOrd="0" destOrd="0" presId="urn:microsoft.com/office/officeart/2005/8/layout/vList5"/>
    <dgm:cxn modelId="{28378A6F-3B9B-4D7B-8089-BFE1C2C26AB3}" srcId="{5E6E6798-9BFE-42B4-85FC-2E7A9B6341F5}" destId="{46397BA2-DC39-430F-B0B5-BEC5641C3A52}" srcOrd="0" destOrd="0" parTransId="{933A0F4A-B4E8-42F2-AFC1-3AFBD2A26EFF}" sibTransId="{C09B7E29-040E-4F9E-B2CE-C990FE2F9732}"/>
    <dgm:cxn modelId="{59D7474A-C99E-4818-AA9F-B8DF4CC538F2}" type="presOf" srcId="{5E6E6798-9BFE-42B4-85FC-2E7A9B6341F5}" destId="{D3FD7BC2-7CFB-E745-B39A-E2D9D658EE93}" srcOrd="0" destOrd="0" presId="urn:microsoft.com/office/officeart/2005/8/layout/vList5"/>
    <dgm:cxn modelId="{EFEBFC38-2EF1-400A-8E0D-F818241E7463}" srcId="{9D3D7BA7-8112-49D7-BC74-8E77D049DA10}" destId="{4490D728-C96D-40DD-9EB8-91837BBE44F6}" srcOrd="1" destOrd="0" parTransId="{C6E8BED4-FB1E-4118-AF21-79D8EF65916D}" sibTransId="{4F7CF7BE-F4ED-46FB-A4FA-BECAFD271D8F}"/>
    <dgm:cxn modelId="{B412FA68-0FB4-4E63-A36C-903A58BAC41D}" type="presOf" srcId="{00680A7B-6498-4770-8328-82682842AFC7}" destId="{0BE37B6B-DA2D-1846-9D2A-5A63D30CD6E8}" srcOrd="0" destOrd="0" presId="urn:microsoft.com/office/officeart/2005/8/layout/vList5"/>
    <dgm:cxn modelId="{E5DCA63F-DEF8-48D7-935E-5829355B16AE}" type="presParOf" srcId="{A25C886B-19F9-1846-8DB4-62F0BD78323E}" destId="{AD7E2066-058C-224C-B995-197F5624DA18}" srcOrd="0" destOrd="0" presId="urn:microsoft.com/office/officeart/2005/8/layout/vList5"/>
    <dgm:cxn modelId="{F29022B6-68AD-4509-AB0D-31F383763B8D}" type="presParOf" srcId="{AD7E2066-058C-224C-B995-197F5624DA18}" destId="{D3FD7BC2-7CFB-E745-B39A-E2D9D658EE93}" srcOrd="0" destOrd="0" presId="urn:microsoft.com/office/officeart/2005/8/layout/vList5"/>
    <dgm:cxn modelId="{0E2182C6-FE41-412E-9680-DD319F77B130}" type="presParOf" srcId="{AD7E2066-058C-224C-B995-197F5624DA18}" destId="{0AD44CE7-0F50-D345-A724-F150EB8B68F2}" srcOrd="1" destOrd="0" presId="urn:microsoft.com/office/officeart/2005/8/layout/vList5"/>
    <dgm:cxn modelId="{6FBF04D4-E9DB-4326-8775-D60DA42EF8F4}" type="presParOf" srcId="{A25C886B-19F9-1846-8DB4-62F0BD78323E}" destId="{F2631208-4039-274E-9498-B1A4AADA9F66}" srcOrd="1" destOrd="0" presId="urn:microsoft.com/office/officeart/2005/8/layout/vList5"/>
    <dgm:cxn modelId="{B6306040-98D8-40C0-9A66-B586F67AE49B}" type="presParOf" srcId="{A25C886B-19F9-1846-8DB4-62F0BD78323E}" destId="{59340D83-B7E4-0940-900C-DC01E5FFE48C}" srcOrd="2" destOrd="0" presId="urn:microsoft.com/office/officeart/2005/8/layout/vList5"/>
    <dgm:cxn modelId="{3399C6DD-BDF6-4972-BB8F-FFFE73D0058A}" type="presParOf" srcId="{59340D83-B7E4-0940-900C-DC01E5FFE48C}" destId="{9DA2770A-06E8-C947-B664-5168FD60E299}" srcOrd="0" destOrd="0" presId="urn:microsoft.com/office/officeart/2005/8/layout/vList5"/>
    <dgm:cxn modelId="{DDC3F564-C93D-4025-984D-FA5F63BD2E06}" type="presParOf" srcId="{59340D83-B7E4-0940-900C-DC01E5FFE48C}" destId="{0BE37B6B-DA2D-1846-9D2A-5A63D30CD6E8}" srcOrd="1" destOrd="0" presId="urn:microsoft.com/office/officeart/2005/8/layout/vList5"/>
    <dgm:cxn modelId="{CFA1DE44-9963-4420-A276-0087B70BAD73}" type="presParOf" srcId="{A25C886B-19F9-1846-8DB4-62F0BD78323E}" destId="{0EDBD53C-A831-BF4B-AFCA-5CF67C5F22AD}" srcOrd="3" destOrd="0" presId="urn:microsoft.com/office/officeart/2005/8/layout/vList5"/>
    <dgm:cxn modelId="{55EC0397-DEF0-413D-A230-FA9278FFE40A}" type="presParOf" srcId="{A25C886B-19F9-1846-8DB4-62F0BD78323E}" destId="{1C2F6531-A822-AE4D-A089-7D678D54D717}" srcOrd="4" destOrd="0" presId="urn:microsoft.com/office/officeart/2005/8/layout/vList5"/>
    <dgm:cxn modelId="{44FB7687-A92F-4C26-9229-CBD1BDF0C0D6}" type="presParOf" srcId="{1C2F6531-A822-AE4D-A089-7D678D54D717}" destId="{2E46D041-349E-A842-8EED-D48E27D1ED23}" srcOrd="0" destOrd="0" presId="urn:microsoft.com/office/officeart/2005/8/layout/vList5"/>
    <dgm:cxn modelId="{14B7E5C7-3BDD-4C8A-A6B6-A496D3DC98F9}" type="presParOf" srcId="{1C2F6531-A822-AE4D-A089-7D678D54D717}" destId="{FF26BFEC-0B00-A848-91DF-7AEF09E3FD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D2EDCF-0E71-4E80-AFBA-3EDDB4A73F6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EB0AAF1-3221-40E7-B8AE-D4C693D6291E}">
      <dgm:prSet phldrT="[Text]" custT="1"/>
      <dgm:spPr/>
      <dgm:t>
        <a:bodyPr/>
        <a:lstStyle/>
        <a:p>
          <a:r>
            <a:rPr lang="en-US" sz="1800" b="1" dirty="0" smtClean="0">
              <a:solidFill>
                <a:srgbClr val="000000"/>
              </a:solidFill>
              <a:latin typeface="Calibri"/>
              <a:cs typeface="Calibri"/>
            </a:rPr>
            <a:t>Sec 128: Maintenance of secrecy of voting</a:t>
          </a:r>
          <a:endParaRPr lang="en-US" sz="1800" dirty="0">
            <a:solidFill>
              <a:srgbClr val="000000"/>
            </a:solidFill>
            <a:latin typeface="Calibri"/>
            <a:cs typeface="Calibri"/>
          </a:endParaRPr>
        </a:p>
      </dgm:t>
    </dgm:pt>
    <dgm:pt modelId="{48F4410B-6C1F-475D-9E42-D81393263785}" type="parTrans" cxnId="{E22D777C-93C6-47CA-8402-8C905003D5D8}">
      <dgm:prSet/>
      <dgm:spPr/>
      <dgm:t>
        <a:bodyPr/>
        <a:lstStyle/>
        <a:p>
          <a:endParaRPr lang="en-US" sz="1800">
            <a:solidFill>
              <a:srgbClr val="000000"/>
            </a:solidFill>
            <a:latin typeface="Calibri"/>
            <a:cs typeface="Calibri"/>
          </a:endParaRPr>
        </a:p>
      </dgm:t>
    </dgm:pt>
    <dgm:pt modelId="{3B50F1A9-74CF-4A8E-9937-6883ADB3D289}" type="sibTrans" cxnId="{E22D777C-93C6-47CA-8402-8C905003D5D8}">
      <dgm:prSet/>
      <dgm:spPr/>
      <dgm:t>
        <a:bodyPr/>
        <a:lstStyle/>
        <a:p>
          <a:endParaRPr lang="en-US" sz="1800">
            <a:solidFill>
              <a:srgbClr val="000000"/>
            </a:solidFill>
            <a:latin typeface="Calibri"/>
            <a:cs typeface="Calibri"/>
          </a:endParaRPr>
        </a:p>
      </dgm:t>
    </dgm:pt>
    <dgm:pt modelId="{F3BBA92B-11EF-426C-8A69-84921B922094}">
      <dgm:prSet phldrT="[Text]" custT="1"/>
      <dgm:spPr/>
      <dgm:t>
        <a:bodyPr/>
        <a:lstStyle/>
        <a:p>
          <a:r>
            <a:rPr lang="en-US" sz="1800" b="0" dirty="0" smtClean="0">
              <a:solidFill>
                <a:srgbClr val="000000"/>
              </a:solidFill>
              <a:latin typeface="Calibri"/>
              <a:cs typeface="Calibri"/>
            </a:rPr>
            <a:t>Applicable to officer/clerk/agent/person performing duty in connection to Election ( during poll or counting).</a:t>
          </a:r>
          <a:endParaRPr lang="en-US" sz="1800" b="0" dirty="0">
            <a:solidFill>
              <a:srgbClr val="000000"/>
            </a:solidFill>
            <a:latin typeface="Calibri"/>
            <a:cs typeface="Calibri"/>
          </a:endParaRPr>
        </a:p>
      </dgm:t>
    </dgm:pt>
    <dgm:pt modelId="{46353ED0-3E2B-4B6D-9575-2D2E0D891314}" type="parTrans" cxnId="{BE58EE36-687E-4AF0-81E7-8BEEB348DDAD}">
      <dgm:prSet/>
      <dgm:spPr/>
      <dgm:t>
        <a:bodyPr/>
        <a:lstStyle/>
        <a:p>
          <a:endParaRPr lang="en-US" sz="1800">
            <a:solidFill>
              <a:srgbClr val="000000"/>
            </a:solidFill>
            <a:latin typeface="Calibri"/>
            <a:cs typeface="Calibri"/>
          </a:endParaRPr>
        </a:p>
      </dgm:t>
    </dgm:pt>
    <dgm:pt modelId="{D68BBAF5-E175-49FD-BB85-BDD8A39F5232}" type="sibTrans" cxnId="{BE58EE36-687E-4AF0-81E7-8BEEB348DDAD}">
      <dgm:prSet/>
      <dgm:spPr/>
      <dgm:t>
        <a:bodyPr/>
        <a:lstStyle/>
        <a:p>
          <a:endParaRPr lang="en-US" sz="1800">
            <a:solidFill>
              <a:srgbClr val="000000"/>
            </a:solidFill>
            <a:latin typeface="Calibri"/>
            <a:cs typeface="Calibri"/>
          </a:endParaRPr>
        </a:p>
      </dgm:t>
    </dgm:pt>
    <dgm:pt modelId="{17CB865E-88EC-42F3-ACF8-6BD8F590363F}">
      <dgm:prSet phldrT="[Text]" custT="1"/>
      <dgm:spPr/>
      <dgm:t>
        <a:bodyPr/>
        <a:lstStyle/>
        <a:p>
          <a:r>
            <a:rPr lang="en-US" sz="1800" b="0" dirty="0" smtClean="0">
              <a:solidFill>
                <a:srgbClr val="000000"/>
              </a:solidFill>
              <a:latin typeface="Calibri"/>
              <a:cs typeface="Calibri"/>
            </a:rPr>
            <a:t>RO/ARO should take an oath to maintain secrecy of voting &amp; read it out aloud before the commencement of counting of votes.</a:t>
          </a:r>
          <a:endParaRPr lang="en-US" sz="1800" b="0" dirty="0">
            <a:solidFill>
              <a:srgbClr val="000000"/>
            </a:solidFill>
            <a:latin typeface="Calibri"/>
            <a:cs typeface="Calibri"/>
          </a:endParaRPr>
        </a:p>
      </dgm:t>
    </dgm:pt>
    <dgm:pt modelId="{A8CB88CA-B865-41AD-BD7B-70778EF5685B}" type="parTrans" cxnId="{6A31F8A0-5806-47F3-A604-094F03C5A703}">
      <dgm:prSet/>
      <dgm:spPr/>
      <dgm:t>
        <a:bodyPr/>
        <a:lstStyle/>
        <a:p>
          <a:endParaRPr lang="en-US" sz="1800">
            <a:solidFill>
              <a:srgbClr val="000000"/>
            </a:solidFill>
            <a:latin typeface="Calibri"/>
            <a:cs typeface="Calibri"/>
          </a:endParaRPr>
        </a:p>
      </dgm:t>
    </dgm:pt>
    <dgm:pt modelId="{2AF3E3D9-477F-4A99-9F43-7C957BCFA11C}" type="sibTrans" cxnId="{6A31F8A0-5806-47F3-A604-094F03C5A703}">
      <dgm:prSet/>
      <dgm:spPr/>
      <dgm:t>
        <a:bodyPr/>
        <a:lstStyle/>
        <a:p>
          <a:endParaRPr lang="en-US" sz="1800">
            <a:solidFill>
              <a:srgbClr val="000000"/>
            </a:solidFill>
            <a:latin typeface="Calibri"/>
            <a:cs typeface="Calibri"/>
          </a:endParaRPr>
        </a:p>
      </dgm:t>
    </dgm:pt>
    <dgm:pt modelId="{9660CAE0-EDDE-6143-8FF7-05591033451B}">
      <dgm:prSet phldrT="[Text]" custT="1"/>
      <dgm:spPr/>
      <dgm:t>
        <a:bodyPr/>
        <a:lstStyle/>
        <a:p>
          <a:r>
            <a:rPr lang="en-US" sz="1800" b="0" smtClean="0">
              <a:solidFill>
                <a:srgbClr val="000000"/>
              </a:solidFill>
              <a:latin typeface="Calibri"/>
              <a:cs typeface="Calibri"/>
            </a:rPr>
            <a:t> </a:t>
          </a:r>
          <a:r>
            <a:rPr lang="en-US" sz="1800" b="1" smtClean="0">
              <a:solidFill>
                <a:srgbClr val="000000"/>
              </a:solidFill>
              <a:latin typeface="Calibri"/>
              <a:cs typeface="Calibri"/>
            </a:rPr>
            <a:t>Sec 129: Officers, etc. at elections not to act for candidates or to influence voting</a:t>
          </a:r>
          <a:endParaRPr lang="en-US" sz="1800" b="0" dirty="0">
            <a:solidFill>
              <a:srgbClr val="000000"/>
            </a:solidFill>
            <a:latin typeface="Calibri"/>
            <a:cs typeface="Calibri"/>
          </a:endParaRPr>
        </a:p>
      </dgm:t>
    </dgm:pt>
    <dgm:pt modelId="{2BA2B2DA-1089-4D4F-B7EB-CC7730F2DE50}" type="parTrans" cxnId="{170FB130-0B3C-9247-BC00-2160739C9808}">
      <dgm:prSet/>
      <dgm:spPr/>
      <dgm:t>
        <a:bodyPr/>
        <a:lstStyle/>
        <a:p>
          <a:endParaRPr lang="en-US" sz="1800">
            <a:solidFill>
              <a:srgbClr val="000000"/>
            </a:solidFill>
            <a:latin typeface="Calibri"/>
            <a:cs typeface="Calibri"/>
          </a:endParaRPr>
        </a:p>
      </dgm:t>
    </dgm:pt>
    <dgm:pt modelId="{D1523747-5BD8-EE46-A340-A0879CB9930B}" type="sibTrans" cxnId="{170FB130-0B3C-9247-BC00-2160739C9808}">
      <dgm:prSet/>
      <dgm:spPr/>
      <dgm:t>
        <a:bodyPr/>
        <a:lstStyle/>
        <a:p>
          <a:endParaRPr lang="en-US" sz="1800">
            <a:solidFill>
              <a:srgbClr val="000000"/>
            </a:solidFill>
            <a:latin typeface="Calibri"/>
            <a:cs typeface="Calibri"/>
          </a:endParaRPr>
        </a:p>
      </dgm:t>
    </dgm:pt>
    <dgm:pt modelId="{AA57F6A1-678C-F04D-B32D-40A9AC1A56C7}">
      <dgm:prSet phldrT="[Text]" custT="1"/>
      <dgm:spPr/>
      <dgm:t>
        <a:bodyPr/>
        <a:lstStyle/>
        <a:p>
          <a:r>
            <a:rPr lang="en-US" sz="1800" b="0" dirty="0" smtClean="0">
              <a:solidFill>
                <a:srgbClr val="000000"/>
              </a:solidFill>
              <a:latin typeface="Calibri"/>
              <a:cs typeface="Calibri"/>
            </a:rPr>
            <a:t>Applicable to DEO/RO/AROs/Polling  staff. </a:t>
          </a:r>
          <a:endParaRPr lang="en-US" sz="1800" b="0" dirty="0">
            <a:solidFill>
              <a:srgbClr val="000000"/>
            </a:solidFill>
            <a:latin typeface="Calibri"/>
            <a:cs typeface="Calibri"/>
          </a:endParaRPr>
        </a:p>
      </dgm:t>
    </dgm:pt>
    <dgm:pt modelId="{A0596EEB-E1FC-644A-B7A6-F1361A9E017E}" type="parTrans" cxnId="{EDF2B18A-08D8-9840-B6B9-C15378F27BF2}">
      <dgm:prSet/>
      <dgm:spPr/>
      <dgm:t>
        <a:bodyPr/>
        <a:lstStyle/>
        <a:p>
          <a:endParaRPr lang="en-US" sz="1800">
            <a:solidFill>
              <a:srgbClr val="000000"/>
            </a:solidFill>
            <a:latin typeface="Calibri"/>
            <a:cs typeface="Calibri"/>
          </a:endParaRPr>
        </a:p>
      </dgm:t>
    </dgm:pt>
    <dgm:pt modelId="{C0065D50-11A4-5F41-8371-6CFC338CDB82}" type="sibTrans" cxnId="{EDF2B18A-08D8-9840-B6B9-C15378F27BF2}">
      <dgm:prSet/>
      <dgm:spPr/>
      <dgm:t>
        <a:bodyPr/>
        <a:lstStyle/>
        <a:p>
          <a:endParaRPr lang="en-US" sz="1800">
            <a:solidFill>
              <a:srgbClr val="000000"/>
            </a:solidFill>
            <a:latin typeface="Calibri"/>
            <a:cs typeface="Calibri"/>
          </a:endParaRPr>
        </a:p>
      </dgm:t>
    </dgm:pt>
    <dgm:pt modelId="{3D258B93-19E0-8D44-9B6C-864688CF9D0A}">
      <dgm:prSet phldrT="[Text]" custT="1"/>
      <dgm:spPr/>
      <dgm:t>
        <a:bodyPr/>
        <a:lstStyle/>
        <a:p>
          <a:r>
            <a:rPr lang="en-US" sz="1800" b="0" dirty="0" smtClean="0">
              <a:solidFill>
                <a:srgbClr val="000000"/>
              </a:solidFill>
              <a:latin typeface="Calibri"/>
              <a:cs typeface="Calibri"/>
            </a:rPr>
            <a:t>Imprisonment up to 6 months /fine/both  .</a:t>
          </a:r>
          <a:endParaRPr lang="en-US" sz="1800" b="0" dirty="0">
            <a:solidFill>
              <a:srgbClr val="000000"/>
            </a:solidFill>
            <a:latin typeface="Calibri"/>
            <a:cs typeface="Calibri"/>
          </a:endParaRPr>
        </a:p>
      </dgm:t>
    </dgm:pt>
    <dgm:pt modelId="{A4CB4433-F900-CA4D-85B2-B7BD399D1CE5}" type="parTrans" cxnId="{B84DBF55-CD32-9748-A34C-AB6EDEE10B0F}">
      <dgm:prSet/>
      <dgm:spPr/>
      <dgm:t>
        <a:bodyPr/>
        <a:lstStyle/>
        <a:p>
          <a:endParaRPr lang="en-US" sz="1800">
            <a:solidFill>
              <a:srgbClr val="000000"/>
            </a:solidFill>
            <a:latin typeface="Calibri"/>
            <a:cs typeface="Calibri"/>
          </a:endParaRPr>
        </a:p>
      </dgm:t>
    </dgm:pt>
    <dgm:pt modelId="{60628A34-7FA5-294F-B06F-4625AF4FDF29}" type="sibTrans" cxnId="{B84DBF55-CD32-9748-A34C-AB6EDEE10B0F}">
      <dgm:prSet/>
      <dgm:spPr/>
      <dgm:t>
        <a:bodyPr/>
        <a:lstStyle/>
        <a:p>
          <a:endParaRPr lang="en-US" sz="1800">
            <a:solidFill>
              <a:srgbClr val="000000"/>
            </a:solidFill>
            <a:latin typeface="Calibri"/>
            <a:cs typeface="Calibri"/>
          </a:endParaRPr>
        </a:p>
      </dgm:t>
    </dgm:pt>
    <dgm:pt modelId="{CE01E6EC-FD88-0247-B8EC-537B1B249141}">
      <dgm:prSet phldrT="[Text]" custT="1"/>
      <dgm:spPr/>
      <dgm:t>
        <a:bodyPr/>
        <a:lstStyle/>
        <a:p>
          <a:r>
            <a:rPr lang="en-US" sz="1800" b="1" smtClean="0">
              <a:solidFill>
                <a:srgbClr val="000000"/>
              </a:solidFill>
              <a:latin typeface="Calibri"/>
              <a:cs typeface="Calibri"/>
            </a:rPr>
            <a:t>Sec 136: Other offences and penalties thereof  [Sub sections to (1)-(4)]</a:t>
          </a:r>
          <a:endParaRPr lang="en-US" sz="1800" dirty="0">
            <a:solidFill>
              <a:srgbClr val="000000"/>
            </a:solidFill>
            <a:latin typeface="Calibri"/>
            <a:cs typeface="Calibri"/>
          </a:endParaRPr>
        </a:p>
      </dgm:t>
    </dgm:pt>
    <dgm:pt modelId="{0DAFD5BA-5D62-FF44-BE06-4F7A7EC5FE4F}" type="parTrans" cxnId="{EBEC3A71-9330-F540-B600-217E97F0F0C9}">
      <dgm:prSet/>
      <dgm:spPr/>
      <dgm:t>
        <a:bodyPr/>
        <a:lstStyle/>
        <a:p>
          <a:endParaRPr lang="en-US" sz="1800">
            <a:solidFill>
              <a:srgbClr val="000000"/>
            </a:solidFill>
            <a:latin typeface="Calibri"/>
            <a:cs typeface="Calibri"/>
          </a:endParaRPr>
        </a:p>
      </dgm:t>
    </dgm:pt>
    <dgm:pt modelId="{156D9E69-2EFF-E642-9C9C-A98CC1E714C4}" type="sibTrans" cxnId="{EBEC3A71-9330-F540-B600-217E97F0F0C9}">
      <dgm:prSet/>
      <dgm:spPr/>
      <dgm:t>
        <a:bodyPr/>
        <a:lstStyle/>
        <a:p>
          <a:endParaRPr lang="en-US" sz="1800">
            <a:solidFill>
              <a:srgbClr val="000000"/>
            </a:solidFill>
            <a:latin typeface="Calibri"/>
            <a:cs typeface="Calibri"/>
          </a:endParaRPr>
        </a:p>
      </dgm:t>
    </dgm:pt>
    <dgm:pt modelId="{2E60FDC6-B937-D242-AC92-BF1C31BDEBAB}">
      <dgm:prSet phldrT="[Text]" custT="1"/>
      <dgm:spPr/>
      <dgm:t>
        <a:bodyPr/>
        <a:lstStyle/>
        <a:p>
          <a:r>
            <a:rPr lang="en-US" sz="1800" b="0" dirty="0" smtClean="0">
              <a:solidFill>
                <a:srgbClr val="000000"/>
              </a:solidFill>
              <a:latin typeface="Calibri"/>
              <a:cs typeface="Calibri"/>
            </a:rPr>
            <a:t>Guilty of electoral offence: tampering with EVM/ballot box or ballot paper /nomination paper etc fraudulently</a:t>
          </a:r>
          <a:endParaRPr lang="en-US" sz="1800" b="0" dirty="0">
            <a:solidFill>
              <a:srgbClr val="000000"/>
            </a:solidFill>
            <a:latin typeface="Calibri"/>
            <a:cs typeface="Calibri"/>
          </a:endParaRPr>
        </a:p>
      </dgm:t>
    </dgm:pt>
    <dgm:pt modelId="{81C7944F-76C4-214E-BB92-9B3F6F4C943C}" type="parTrans" cxnId="{368C3E19-E273-D04E-8944-BFF466224F4D}">
      <dgm:prSet/>
      <dgm:spPr/>
      <dgm:t>
        <a:bodyPr/>
        <a:lstStyle/>
        <a:p>
          <a:endParaRPr lang="en-US" sz="1800">
            <a:solidFill>
              <a:srgbClr val="000000"/>
            </a:solidFill>
            <a:latin typeface="Calibri"/>
            <a:cs typeface="Calibri"/>
          </a:endParaRPr>
        </a:p>
      </dgm:t>
    </dgm:pt>
    <dgm:pt modelId="{A5B217FC-32F5-A94F-B36C-3847B4FBCBA2}" type="sibTrans" cxnId="{368C3E19-E273-D04E-8944-BFF466224F4D}">
      <dgm:prSet/>
      <dgm:spPr/>
      <dgm:t>
        <a:bodyPr/>
        <a:lstStyle/>
        <a:p>
          <a:endParaRPr lang="en-US" sz="1800">
            <a:solidFill>
              <a:srgbClr val="000000"/>
            </a:solidFill>
            <a:latin typeface="Calibri"/>
            <a:cs typeface="Calibri"/>
          </a:endParaRPr>
        </a:p>
      </dgm:t>
    </dgm:pt>
    <dgm:pt modelId="{D6D79AF6-F4DD-8C4C-B576-96D606C7C3D0}">
      <dgm:prSet phldrT="[Text]" custT="1"/>
      <dgm:spPr/>
      <dgm:t>
        <a:bodyPr/>
        <a:lstStyle/>
        <a:p>
          <a:r>
            <a:rPr lang="en-US" sz="1800" b="0" dirty="0" smtClean="0">
              <a:solidFill>
                <a:srgbClr val="000000"/>
              </a:solidFill>
              <a:latin typeface="Calibri"/>
              <a:cs typeface="Calibri"/>
            </a:rPr>
            <a:t>Imprisonment up to 6 months or 2 years /fine /both </a:t>
          </a:r>
          <a:endParaRPr lang="en-US" sz="1800" dirty="0">
            <a:solidFill>
              <a:srgbClr val="000000"/>
            </a:solidFill>
            <a:latin typeface="Calibri"/>
            <a:cs typeface="Calibri"/>
          </a:endParaRPr>
        </a:p>
      </dgm:t>
    </dgm:pt>
    <dgm:pt modelId="{B9C8E8DF-3B04-194C-90A7-9F992FEFBCC1}" type="parTrans" cxnId="{30F819A5-AE14-0742-9BD3-2E9D78241817}">
      <dgm:prSet/>
      <dgm:spPr/>
      <dgm:t>
        <a:bodyPr/>
        <a:lstStyle/>
        <a:p>
          <a:endParaRPr lang="en-US" sz="1800">
            <a:solidFill>
              <a:srgbClr val="000000"/>
            </a:solidFill>
            <a:latin typeface="Calibri"/>
            <a:cs typeface="Calibri"/>
          </a:endParaRPr>
        </a:p>
      </dgm:t>
    </dgm:pt>
    <dgm:pt modelId="{71540CED-B7D4-6548-8C96-20A100B42BDD}" type="sibTrans" cxnId="{30F819A5-AE14-0742-9BD3-2E9D78241817}">
      <dgm:prSet/>
      <dgm:spPr/>
      <dgm:t>
        <a:bodyPr/>
        <a:lstStyle/>
        <a:p>
          <a:endParaRPr lang="en-US" sz="1800">
            <a:solidFill>
              <a:srgbClr val="000000"/>
            </a:solidFill>
            <a:latin typeface="Calibri"/>
            <a:cs typeface="Calibri"/>
          </a:endParaRPr>
        </a:p>
      </dgm:t>
    </dgm:pt>
    <dgm:pt modelId="{928E064E-9B56-4B23-864F-5356BC4EFD9D}">
      <dgm:prSet phldrT="[Text]" custT="1"/>
      <dgm:spPr/>
      <dgm:t>
        <a:bodyPr/>
        <a:lstStyle/>
        <a:p>
          <a:r>
            <a:rPr lang="en-US" sz="1800" b="0" dirty="0" smtClean="0">
              <a:solidFill>
                <a:srgbClr val="000000"/>
              </a:solidFill>
              <a:latin typeface="Calibri"/>
              <a:cs typeface="Calibri"/>
            </a:rPr>
            <a:t>Violation punishable with 3 months imprisonment or fine or with both. </a:t>
          </a:r>
          <a:endParaRPr lang="en-US" sz="1800" b="0" dirty="0">
            <a:solidFill>
              <a:srgbClr val="000000"/>
            </a:solidFill>
            <a:latin typeface="Calibri"/>
            <a:cs typeface="Calibri"/>
          </a:endParaRPr>
        </a:p>
      </dgm:t>
    </dgm:pt>
    <dgm:pt modelId="{24BCB0F8-0656-41F5-9B18-67E1C9AFF07E}" type="parTrans" cxnId="{CECF373D-EB9A-4BF4-B7B6-31161B229F12}">
      <dgm:prSet/>
      <dgm:spPr/>
      <dgm:t>
        <a:bodyPr/>
        <a:lstStyle/>
        <a:p>
          <a:endParaRPr lang="en-IN"/>
        </a:p>
      </dgm:t>
    </dgm:pt>
    <dgm:pt modelId="{266935E5-0BE0-42CC-83CD-8995AE2BBDB9}" type="sibTrans" cxnId="{CECF373D-EB9A-4BF4-B7B6-31161B229F12}">
      <dgm:prSet/>
      <dgm:spPr/>
      <dgm:t>
        <a:bodyPr/>
        <a:lstStyle/>
        <a:p>
          <a:endParaRPr lang="en-IN"/>
        </a:p>
      </dgm:t>
    </dgm:pt>
    <dgm:pt modelId="{07747244-2642-4A4B-B76C-44125EE70233}" type="pres">
      <dgm:prSet presAssocID="{22D2EDCF-0E71-4E80-AFBA-3EDDB4A73F6A}" presName="Name0" presStyleCnt="0">
        <dgm:presLayoutVars>
          <dgm:dir/>
          <dgm:animLvl val="lvl"/>
          <dgm:resizeHandles val="exact"/>
        </dgm:presLayoutVars>
      </dgm:prSet>
      <dgm:spPr/>
      <dgm:t>
        <a:bodyPr/>
        <a:lstStyle/>
        <a:p>
          <a:endParaRPr lang="en-US"/>
        </a:p>
      </dgm:t>
    </dgm:pt>
    <dgm:pt modelId="{E03A560F-211D-1B46-B99E-BE8CA473F7A2}" type="pres">
      <dgm:prSet presAssocID="{1EB0AAF1-3221-40E7-B8AE-D4C693D6291E}" presName="linNode" presStyleCnt="0"/>
      <dgm:spPr/>
      <dgm:t>
        <a:bodyPr/>
        <a:lstStyle/>
        <a:p>
          <a:endParaRPr lang="en-US"/>
        </a:p>
      </dgm:t>
    </dgm:pt>
    <dgm:pt modelId="{DFEC0F55-2D20-7246-A250-AFA9646442DC}" type="pres">
      <dgm:prSet presAssocID="{1EB0AAF1-3221-40E7-B8AE-D4C693D6291E}" presName="parentText" presStyleLbl="node1" presStyleIdx="0" presStyleCnt="3" custScaleX="62136" custLinFactNeighborX="697">
        <dgm:presLayoutVars>
          <dgm:chMax val="1"/>
          <dgm:bulletEnabled val="1"/>
        </dgm:presLayoutVars>
      </dgm:prSet>
      <dgm:spPr/>
      <dgm:t>
        <a:bodyPr/>
        <a:lstStyle/>
        <a:p>
          <a:endParaRPr lang="en-US"/>
        </a:p>
      </dgm:t>
    </dgm:pt>
    <dgm:pt modelId="{E3D1970E-B199-094E-8F58-32CFFCD852C6}" type="pres">
      <dgm:prSet presAssocID="{1EB0AAF1-3221-40E7-B8AE-D4C693D6291E}" presName="descendantText" presStyleLbl="alignAccFollowNode1" presStyleIdx="0" presStyleCnt="3" custScaleX="129963" custScaleY="111539" custLinFactNeighborY="5803">
        <dgm:presLayoutVars>
          <dgm:bulletEnabled val="1"/>
        </dgm:presLayoutVars>
      </dgm:prSet>
      <dgm:spPr/>
      <dgm:t>
        <a:bodyPr/>
        <a:lstStyle/>
        <a:p>
          <a:endParaRPr lang="en-US"/>
        </a:p>
      </dgm:t>
    </dgm:pt>
    <dgm:pt modelId="{9A6AD7FA-F863-2849-B506-0D15946D8A1C}" type="pres">
      <dgm:prSet presAssocID="{3B50F1A9-74CF-4A8E-9937-6883ADB3D289}" presName="sp" presStyleCnt="0"/>
      <dgm:spPr/>
      <dgm:t>
        <a:bodyPr/>
        <a:lstStyle/>
        <a:p>
          <a:endParaRPr lang="en-US"/>
        </a:p>
      </dgm:t>
    </dgm:pt>
    <dgm:pt modelId="{EA1FBD2E-96B1-6846-BC18-69B6398DF435}" type="pres">
      <dgm:prSet presAssocID="{9660CAE0-EDDE-6143-8FF7-05591033451B}" presName="linNode" presStyleCnt="0"/>
      <dgm:spPr/>
      <dgm:t>
        <a:bodyPr/>
        <a:lstStyle/>
        <a:p>
          <a:endParaRPr lang="en-US"/>
        </a:p>
      </dgm:t>
    </dgm:pt>
    <dgm:pt modelId="{46F6BF5F-1EB8-2841-9FD2-2560C5747E8A}" type="pres">
      <dgm:prSet presAssocID="{9660CAE0-EDDE-6143-8FF7-05591033451B}" presName="parentText" presStyleLbl="node1" presStyleIdx="1" presStyleCnt="3" custScaleX="71674">
        <dgm:presLayoutVars>
          <dgm:chMax val="1"/>
          <dgm:bulletEnabled val="1"/>
        </dgm:presLayoutVars>
      </dgm:prSet>
      <dgm:spPr/>
      <dgm:t>
        <a:bodyPr/>
        <a:lstStyle/>
        <a:p>
          <a:endParaRPr lang="en-US"/>
        </a:p>
      </dgm:t>
    </dgm:pt>
    <dgm:pt modelId="{D3500EC3-728F-544E-9921-2648A77F8FF9}" type="pres">
      <dgm:prSet presAssocID="{9660CAE0-EDDE-6143-8FF7-05591033451B}" presName="descendantText" presStyleLbl="alignAccFollowNode1" presStyleIdx="1" presStyleCnt="3" custScaleX="132618" custScaleY="104832" custLinFactNeighborY="5803">
        <dgm:presLayoutVars>
          <dgm:bulletEnabled val="1"/>
        </dgm:presLayoutVars>
      </dgm:prSet>
      <dgm:spPr/>
      <dgm:t>
        <a:bodyPr/>
        <a:lstStyle/>
        <a:p>
          <a:endParaRPr lang="en-US"/>
        </a:p>
      </dgm:t>
    </dgm:pt>
    <dgm:pt modelId="{30D072D6-982B-3448-A439-E9424DA84940}" type="pres">
      <dgm:prSet presAssocID="{D1523747-5BD8-EE46-A340-A0879CB9930B}" presName="sp" presStyleCnt="0"/>
      <dgm:spPr/>
      <dgm:t>
        <a:bodyPr/>
        <a:lstStyle/>
        <a:p>
          <a:endParaRPr lang="en-US"/>
        </a:p>
      </dgm:t>
    </dgm:pt>
    <dgm:pt modelId="{C3C221CC-F52B-5A44-B890-B4BC9A33DE17}" type="pres">
      <dgm:prSet presAssocID="{CE01E6EC-FD88-0247-B8EC-537B1B249141}" presName="linNode" presStyleCnt="0"/>
      <dgm:spPr/>
      <dgm:t>
        <a:bodyPr/>
        <a:lstStyle/>
        <a:p>
          <a:endParaRPr lang="en-US"/>
        </a:p>
      </dgm:t>
    </dgm:pt>
    <dgm:pt modelId="{F2A27977-47EB-2043-8246-9A8283DDB47F}" type="pres">
      <dgm:prSet presAssocID="{CE01E6EC-FD88-0247-B8EC-537B1B249141}" presName="parentText" presStyleLbl="node1" presStyleIdx="2" presStyleCnt="3" custScaleX="67863">
        <dgm:presLayoutVars>
          <dgm:chMax val="1"/>
          <dgm:bulletEnabled val="1"/>
        </dgm:presLayoutVars>
      </dgm:prSet>
      <dgm:spPr/>
      <dgm:t>
        <a:bodyPr/>
        <a:lstStyle/>
        <a:p>
          <a:endParaRPr lang="en-US"/>
        </a:p>
      </dgm:t>
    </dgm:pt>
    <dgm:pt modelId="{10D270CE-AE1E-4449-8262-68AF38559ACA}" type="pres">
      <dgm:prSet presAssocID="{CE01E6EC-FD88-0247-B8EC-537B1B249141}" presName="descendantText" presStyleLbl="alignAccFollowNode1" presStyleIdx="2" presStyleCnt="3" custScaleX="126742" custLinFactNeighborY="2540">
        <dgm:presLayoutVars>
          <dgm:bulletEnabled val="1"/>
        </dgm:presLayoutVars>
      </dgm:prSet>
      <dgm:spPr/>
      <dgm:t>
        <a:bodyPr/>
        <a:lstStyle/>
        <a:p>
          <a:endParaRPr lang="en-US"/>
        </a:p>
      </dgm:t>
    </dgm:pt>
  </dgm:ptLst>
  <dgm:cxnLst>
    <dgm:cxn modelId="{FC000503-4E1E-46FC-9412-B7B31E7B5D8E}" type="presOf" srcId="{CE01E6EC-FD88-0247-B8EC-537B1B249141}" destId="{F2A27977-47EB-2043-8246-9A8283DDB47F}" srcOrd="0" destOrd="0" presId="urn:microsoft.com/office/officeart/2005/8/layout/vList5"/>
    <dgm:cxn modelId="{BCC847B1-101C-4157-BD7A-DEC61705A227}" type="presOf" srcId="{AA57F6A1-678C-F04D-B32D-40A9AC1A56C7}" destId="{D3500EC3-728F-544E-9921-2648A77F8FF9}" srcOrd="0" destOrd="0" presId="urn:microsoft.com/office/officeart/2005/8/layout/vList5"/>
    <dgm:cxn modelId="{368C3E19-E273-D04E-8944-BFF466224F4D}" srcId="{CE01E6EC-FD88-0247-B8EC-537B1B249141}" destId="{2E60FDC6-B937-D242-AC92-BF1C31BDEBAB}" srcOrd="0" destOrd="0" parTransId="{81C7944F-76C4-214E-BB92-9B3F6F4C943C}" sibTransId="{A5B217FC-32F5-A94F-B36C-3847B4FBCBA2}"/>
    <dgm:cxn modelId="{8CA55717-182D-481A-9C9A-DD992250C0EC}" type="presOf" srcId="{F3BBA92B-11EF-426C-8A69-84921B922094}" destId="{E3D1970E-B199-094E-8F58-32CFFCD852C6}" srcOrd="0" destOrd="0" presId="urn:microsoft.com/office/officeart/2005/8/layout/vList5"/>
    <dgm:cxn modelId="{BC414729-84D8-4B4E-8B05-359962AF06DD}" type="presOf" srcId="{D6D79AF6-F4DD-8C4C-B576-96D606C7C3D0}" destId="{10D270CE-AE1E-4449-8262-68AF38559ACA}" srcOrd="0" destOrd="1" presId="urn:microsoft.com/office/officeart/2005/8/layout/vList5"/>
    <dgm:cxn modelId="{56BC27EA-B9C4-42BD-80FE-8D7056AAA1D3}" type="presOf" srcId="{9660CAE0-EDDE-6143-8FF7-05591033451B}" destId="{46F6BF5F-1EB8-2841-9FD2-2560C5747E8A}" srcOrd="0" destOrd="0" presId="urn:microsoft.com/office/officeart/2005/8/layout/vList5"/>
    <dgm:cxn modelId="{23E9BD8E-61D6-44FE-8A2C-C596F35C9634}" type="presOf" srcId="{1EB0AAF1-3221-40E7-B8AE-D4C693D6291E}" destId="{DFEC0F55-2D20-7246-A250-AFA9646442DC}" srcOrd="0" destOrd="0" presId="urn:microsoft.com/office/officeart/2005/8/layout/vList5"/>
    <dgm:cxn modelId="{56FABAFB-809F-4885-A1DC-C41C594C152E}" type="presOf" srcId="{22D2EDCF-0E71-4E80-AFBA-3EDDB4A73F6A}" destId="{07747244-2642-4A4B-B76C-44125EE70233}" srcOrd="0" destOrd="0" presId="urn:microsoft.com/office/officeart/2005/8/layout/vList5"/>
    <dgm:cxn modelId="{E22D777C-93C6-47CA-8402-8C905003D5D8}" srcId="{22D2EDCF-0E71-4E80-AFBA-3EDDB4A73F6A}" destId="{1EB0AAF1-3221-40E7-B8AE-D4C693D6291E}" srcOrd="0" destOrd="0" parTransId="{48F4410B-6C1F-475D-9E42-D81393263785}" sibTransId="{3B50F1A9-74CF-4A8E-9937-6883ADB3D289}"/>
    <dgm:cxn modelId="{B3F034EE-24C3-48EB-8BE9-447CF603E8D5}" type="presOf" srcId="{3D258B93-19E0-8D44-9B6C-864688CF9D0A}" destId="{D3500EC3-728F-544E-9921-2648A77F8FF9}" srcOrd="0" destOrd="1" presId="urn:microsoft.com/office/officeart/2005/8/layout/vList5"/>
    <dgm:cxn modelId="{170FB130-0B3C-9247-BC00-2160739C9808}" srcId="{22D2EDCF-0E71-4E80-AFBA-3EDDB4A73F6A}" destId="{9660CAE0-EDDE-6143-8FF7-05591033451B}" srcOrd="1" destOrd="0" parTransId="{2BA2B2DA-1089-4D4F-B7EB-CC7730F2DE50}" sibTransId="{D1523747-5BD8-EE46-A340-A0879CB9930B}"/>
    <dgm:cxn modelId="{EDF2B18A-08D8-9840-B6B9-C15378F27BF2}" srcId="{9660CAE0-EDDE-6143-8FF7-05591033451B}" destId="{AA57F6A1-678C-F04D-B32D-40A9AC1A56C7}" srcOrd="0" destOrd="0" parTransId="{A0596EEB-E1FC-644A-B7A6-F1361A9E017E}" sibTransId="{C0065D50-11A4-5F41-8371-6CFC338CDB82}"/>
    <dgm:cxn modelId="{C4C95630-D134-41BB-A511-7EB753AD4250}" type="presOf" srcId="{17CB865E-88EC-42F3-ACF8-6BD8F590363F}" destId="{E3D1970E-B199-094E-8F58-32CFFCD852C6}" srcOrd="0" destOrd="1" presId="urn:microsoft.com/office/officeart/2005/8/layout/vList5"/>
    <dgm:cxn modelId="{EBEC3A71-9330-F540-B600-217E97F0F0C9}" srcId="{22D2EDCF-0E71-4E80-AFBA-3EDDB4A73F6A}" destId="{CE01E6EC-FD88-0247-B8EC-537B1B249141}" srcOrd="2" destOrd="0" parTransId="{0DAFD5BA-5D62-FF44-BE06-4F7A7EC5FE4F}" sibTransId="{156D9E69-2EFF-E642-9C9C-A98CC1E714C4}"/>
    <dgm:cxn modelId="{CF475D07-9FE3-4E86-B1B2-5094F4979FB8}" type="presOf" srcId="{928E064E-9B56-4B23-864F-5356BC4EFD9D}" destId="{E3D1970E-B199-094E-8F58-32CFFCD852C6}" srcOrd="0" destOrd="2" presId="urn:microsoft.com/office/officeart/2005/8/layout/vList5"/>
    <dgm:cxn modelId="{A570B02F-1B41-4AC0-A17F-ABF9318D9B28}" type="presOf" srcId="{2E60FDC6-B937-D242-AC92-BF1C31BDEBAB}" destId="{10D270CE-AE1E-4449-8262-68AF38559ACA}" srcOrd="0" destOrd="0" presId="urn:microsoft.com/office/officeart/2005/8/layout/vList5"/>
    <dgm:cxn modelId="{30F819A5-AE14-0742-9BD3-2E9D78241817}" srcId="{CE01E6EC-FD88-0247-B8EC-537B1B249141}" destId="{D6D79AF6-F4DD-8C4C-B576-96D606C7C3D0}" srcOrd="1" destOrd="0" parTransId="{B9C8E8DF-3B04-194C-90A7-9F992FEFBCC1}" sibTransId="{71540CED-B7D4-6548-8C96-20A100B42BDD}"/>
    <dgm:cxn modelId="{CECF373D-EB9A-4BF4-B7B6-31161B229F12}" srcId="{1EB0AAF1-3221-40E7-B8AE-D4C693D6291E}" destId="{928E064E-9B56-4B23-864F-5356BC4EFD9D}" srcOrd="2" destOrd="0" parTransId="{24BCB0F8-0656-41F5-9B18-67E1C9AFF07E}" sibTransId="{266935E5-0BE0-42CC-83CD-8995AE2BBDB9}"/>
    <dgm:cxn modelId="{BE58EE36-687E-4AF0-81E7-8BEEB348DDAD}" srcId="{1EB0AAF1-3221-40E7-B8AE-D4C693D6291E}" destId="{F3BBA92B-11EF-426C-8A69-84921B922094}" srcOrd="0" destOrd="0" parTransId="{46353ED0-3E2B-4B6D-9575-2D2E0D891314}" sibTransId="{D68BBAF5-E175-49FD-BB85-BDD8A39F5232}"/>
    <dgm:cxn modelId="{6A31F8A0-5806-47F3-A604-094F03C5A703}" srcId="{1EB0AAF1-3221-40E7-B8AE-D4C693D6291E}" destId="{17CB865E-88EC-42F3-ACF8-6BD8F590363F}" srcOrd="1" destOrd="0" parTransId="{A8CB88CA-B865-41AD-BD7B-70778EF5685B}" sibTransId="{2AF3E3D9-477F-4A99-9F43-7C957BCFA11C}"/>
    <dgm:cxn modelId="{B84DBF55-CD32-9748-A34C-AB6EDEE10B0F}" srcId="{9660CAE0-EDDE-6143-8FF7-05591033451B}" destId="{3D258B93-19E0-8D44-9B6C-864688CF9D0A}" srcOrd="1" destOrd="0" parTransId="{A4CB4433-F900-CA4D-85B2-B7BD399D1CE5}" sibTransId="{60628A34-7FA5-294F-B06F-4625AF4FDF29}"/>
    <dgm:cxn modelId="{70C2A8CC-E027-4346-BE1A-FDA28191C652}" type="presParOf" srcId="{07747244-2642-4A4B-B76C-44125EE70233}" destId="{E03A560F-211D-1B46-B99E-BE8CA473F7A2}" srcOrd="0" destOrd="0" presId="urn:microsoft.com/office/officeart/2005/8/layout/vList5"/>
    <dgm:cxn modelId="{37B677DD-FED8-4021-AD58-0559C854826B}" type="presParOf" srcId="{E03A560F-211D-1B46-B99E-BE8CA473F7A2}" destId="{DFEC0F55-2D20-7246-A250-AFA9646442DC}" srcOrd="0" destOrd="0" presId="urn:microsoft.com/office/officeart/2005/8/layout/vList5"/>
    <dgm:cxn modelId="{B95C79FB-1D13-4392-A563-662F01C96776}" type="presParOf" srcId="{E03A560F-211D-1B46-B99E-BE8CA473F7A2}" destId="{E3D1970E-B199-094E-8F58-32CFFCD852C6}" srcOrd="1" destOrd="0" presId="urn:microsoft.com/office/officeart/2005/8/layout/vList5"/>
    <dgm:cxn modelId="{7AC72BF7-5B76-4576-8C1B-BD4C2D353E95}" type="presParOf" srcId="{07747244-2642-4A4B-B76C-44125EE70233}" destId="{9A6AD7FA-F863-2849-B506-0D15946D8A1C}" srcOrd="1" destOrd="0" presId="urn:microsoft.com/office/officeart/2005/8/layout/vList5"/>
    <dgm:cxn modelId="{19C97347-0467-46F4-B4DE-F9F4E8BEE32A}" type="presParOf" srcId="{07747244-2642-4A4B-B76C-44125EE70233}" destId="{EA1FBD2E-96B1-6846-BC18-69B6398DF435}" srcOrd="2" destOrd="0" presId="urn:microsoft.com/office/officeart/2005/8/layout/vList5"/>
    <dgm:cxn modelId="{37787FDE-FEAD-434B-B39B-9756A6E8A82D}" type="presParOf" srcId="{EA1FBD2E-96B1-6846-BC18-69B6398DF435}" destId="{46F6BF5F-1EB8-2841-9FD2-2560C5747E8A}" srcOrd="0" destOrd="0" presId="urn:microsoft.com/office/officeart/2005/8/layout/vList5"/>
    <dgm:cxn modelId="{9C479E05-FB19-48CB-8D7B-0C04F6DF3014}" type="presParOf" srcId="{EA1FBD2E-96B1-6846-BC18-69B6398DF435}" destId="{D3500EC3-728F-544E-9921-2648A77F8FF9}" srcOrd="1" destOrd="0" presId="urn:microsoft.com/office/officeart/2005/8/layout/vList5"/>
    <dgm:cxn modelId="{9BB75643-953D-4EB4-B2B0-2F376C37365E}" type="presParOf" srcId="{07747244-2642-4A4B-B76C-44125EE70233}" destId="{30D072D6-982B-3448-A439-E9424DA84940}" srcOrd="3" destOrd="0" presId="urn:microsoft.com/office/officeart/2005/8/layout/vList5"/>
    <dgm:cxn modelId="{5F0C112C-25DA-4DCE-9D32-EEFF7CC50781}" type="presParOf" srcId="{07747244-2642-4A4B-B76C-44125EE70233}" destId="{C3C221CC-F52B-5A44-B890-B4BC9A33DE17}" srcOrd="4" destOrd="0" presId="urn:microsoft.com/office/officeart/2005/8/layout/vList5"/>
    <dgm:cxn modelId="{A7EDF403-E4C7-4ECF-BD6B-E19650A9903E}" type="presParOf" srcId="{C3C221CC-F52B-5A44-B890-B4BC9A33DE17}" destId="{F2A27977-47EB-2043-8246-9A8283DDB47F}" srcOrd="0" destOrd="0" presId="urn:microsoft.com/office/officeart/2005/8/layout/vList5"/>
    <dgm:cxn modelId="{6F041F08-0BC4-4ABE-9446-7B682CC89E30}" type="presParOf" srcId="{C3C221CC-F52B-5A44-B890-B4BC9A33DE17}" destId="{10D270CE-AE1E-4449-8262-68AF38559AC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6E6798-9BFE-42B4-85FC-2E7A9B6341F5}">
      <dgm:prSet phldrT="[Text]" custT="1"/>
      <dgm:spPr/>
      <dgm:t>
        <a:bodyPr/>
        <a:lstStyle/>
        <a:p>
          <a:r>
            <a:rPr lang="en-US" sz="2400" b="1" dirty="0" smtClean="0">
              <a:solidFill>
                <a:srgbClr val="000000"/>
              </a:solidFill>
              <a:latin typeface="Calibri"/>
              <a:cs typeface="Calibri"/>
            </a:rPr>
            <a:t>Rule 51: Time and place for counting  </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sz="2000">
            <a:solidFill>
              <a:srgbClr val="000000"/>
            </a:solidFill>
            <a:latin typeface="Calibri"/>
            <a:cs typeface="Calibri"/>
          </a:endParaRPr>
        </a:p>
      </dgm:t>
    </dgm:pt>
    <dgm:pt modelId="{31F2FB2C-3D71-4228-A255-4514F1ADD6C8}" type="sibTrans" cxnId="{6D551776-6BF1-49A6-A103-0467EA685A3A}">
      <dgm:prSet/>
      <dgm:spPr/>
      <dgm:t>
        <a:bodyPr/>
        <a:lstStyle/>
        <a:p>
          <a:endParaRPr lang="en-US" sz="2000">
            <a:solidFill>
              <a:srgbClr val="000000"/>
            </a:solidFill>
            <a:latin typeface="Calibri"/>
            <a:cs typeface="Calibri"/>
          </a:endParaRPr>
        </a:p>
      </dgm:t>
    </dgm:pt>
    <dgm:pt modelId="{46397BA2-DC39-430F-B0B5-BEC5641C3A52}">
      <dgm:prSet phldrT="[Text]" custT="1"/>
      <dgm:spPr/>
      <dgm:t>
        <a:bodyPr/>
        <a:lstStyle/>
        <a:p>
          <a:r>
            <a:rPr lang="en-US" sz="2000" b="0" dirty="0" smtClean="0">
              <a:solidFill>
                <a:srgbClr val="000000"/>
              </a:solidFill>
              <a:latin typeface="Calibri"/>
              <a:cs typeface="Calibri"/>
            </a:rPr>
            <a:t>To be fixed by RO at least one week before date of poll</a:t>
          </a:r>
          <a:endParaRPr lang="en-US" sz="2000" b="0" dirty="0">
            <a:solidFill>
              <a:srgbClr val="000000"/>
            </a:solidFill>
            <a:latin typeface="Calibri"/>
            <a:cs typeface="Calibri"/>
          </a:endParaRPr>
        </a:p>
      </dgm:t>
    </dgm:pt>
    <dgm:pt modelId="{933A0F4A-B4E8-42F2-AFC1-3AFBD2A26EFF}" type="parTrans" cxnId="{28378A6F-3B9B-4D7B-8089-BFE1C2C26AB3}">
      <dgm:prSet/>
      <dgm:spPr/>
      <dgm:t>
        <a:bodyPr/>
        <a:lstStyle/>
        <a:p>
          <a:endParaRPr lang="en-US" sz="2000">
            <a:solidFill>
              <a:srgbClr val="000000"/>
            </a:solidFill>
            <a:latin typeface="Calibri"/>
            <a:cs typeface="Calibri"/>
          </a:endParaRPr>
        </a:p>
      </dgm:t>
    </dgm:pt>
    <dgm:pt modelId="{C09B7E29-040E-4F9E-B2CE-C990FE2F9732}" type="sibTrans" cxnId="{28378A6F-3B9B-4D7B-8089-BFE1C2C26AB3}">
      <dgm:prSet/>
      <dgm:spPr/>
      <dgm:t>
        <a:bodyPr/>
        <a:lstStyle/>
        <a:p>
          <a:endParaRPr lang="en-US" sz="2000">
            <a:solidFill>
              <a:srgbClr val="000000"/>
            </a:solidFill>
            <a:latin typeface="Calibri"/>
            <a:cs typeface="Calibri"/>
          </a:endParaRPr>
        </a:p>
      </dgm:t>
    </dgm:pt>
    <dgm:pt modelId="{4490D728-C96D-40DD-9EB8-91837BBE44F6}">
      <dgm:prSet phldrT="[Text]" custT="1"/>
      <dgm:spPr/>
      <dgm:t>
        <a:bodyPr/>
        <a:lstStyle/>
        <a:p>
          <a:r>
            <a:rPr lang="en-US" sz="2400" b="1" dirty="0" smtClean="0">
              <a:solidFill>
                <a:srgbClr val="000000"/>
              </a:solidFill>
              <a:latin typeface="Calibri"/>
              <a:cs typeface="Calibri"/>
            </a:rPr>
            <a:t>Rule 52 : Appointment of Counting Agents    </a:t>
          </a:r>
          <a:endParaRPr lang="en-US" sz="2400" b="0" dirty="0">
            <a:solidFill>
              <a:srgbClr val="000000"/>
            </a:solidFill>
            <a:latin typeface="Calibri"/>
            <a:cs typeface="Calibri"/>
          </a:endParaRPr>
        </a:p>
      </dgm:t>
    </dgm:pt>
    <dgm:pt modelId="{C6E8BED4-FB1E-4118-AF21-79D8EF65916D}" type="parTrans" cxnId="{EFEBFC38-2EF1-400A-8E0D-F818241E7463}">
      <dgm:prSet/>
      <dgm:spPr/>
      <dgm:t>
        <a:bodyPr/>
        <a:lstStyle/>
        <a:p>
          <a:endParaRPr lang="en-US" sz="2000">
            <a:solidFill>
              <a:srgbClr val="000000"/>
            </a:solidFill>
            <a:latin typeface="Calibri"/>
            <a:cs typeface="Calibri"/>
          </a:endParaRPr>
        </a:p>
      </dgm:t>
    </dgm:pt>
    <dgm:pt modelId="{4F7CF7BE-F4ED-46FB-A4FA-BECAFD271D8F}" type="sibTrans" cxnId="{EFEBFC38-2EF1-400A-8E0D-F818241E7463}">
      <dgm:prSet/>
      <dgm:spPr/>
      <dgm:t>
        <a:bodyPr/>
        <a:lstStyle/>
        <a:p>
          <a:endParaRPr lang="en-US" sz="2000">
            <a:solidFill>
              <a:srgbClr val="000000"/>
            </a:solidFill>
            <a:latin typeface="Calibri"/>
            <a:cs typeface="Calibri"/>
          </a:endParaRPr>
        </a:p>
      </dgm:t>
    </dgm:pt>
    <dgm:pt modelId="{00680A7B-6498-4770-8328-82682842AFC7}">
      <dgm:prSet phldrT="[Text]" custT="1"/>
      <dgm:spPr/>
      <dgm:t>
        <a:bodyPr/>
        <a:lstStyle/>
        <a:p>
          <a:r>
            <a:rPr lang="en-US" sz="2000" b="0" dirty="0" smtClean="0">
              <a:solidFill>
                <a:srgbClr val="000000"/>
              </a:solidFill>
              <a:latin typeface="Calibri"/>
              <a:cs typeface="Calibri"/>
            </a:rPr>
            <a:t>Subject to ECI directions, a candidate </a:t>
          </a:r>
          <a:r>
            <a:rPr lang="en-US" sz="1800" b="0" dirty="0" smtClean="0">
              <a:solidFill>
                <a:srgbClr val="000000"/>
              </a:solidFill>
              <a:latin typeface="Calibri"/>
              <a:cs typeface="Calibri"/>
            </a:rPr>
            <a:t>may appoint counting agents which shall not exceed 16  for each place of counting</a:t>
          </a:r>
          <a:endParaRPr lang="en-US" sz="1800" b="0" dirty="0">
            <a:solidFill>
              <a:srgbClr val="000000"/>
            </a:solidFill>
            <a:latin typeface="Calibri"/>
            <a:cs typeface="Calibri"/>
          </a:endParaRPr>
        </a:p>
      </dgm:t>
    </dgm:pt>
    <dgm:pt modelId="{C2B11647-5047-4B8F-BBA6-92EA909FD483}" type="parTrans" cxnId="{B1EBF4ED-AFBF-461B-8825-3CCE1E12C270}">
      <dgm:prSet/>
      <dgm:spPr/>
      <dgm:t>
        <a:bodyPr/>
        <a:lstStyle/>
        <a:p>
          <a:endParaRPr lang="en-US" sz="2000">
            <a:solidFill>
              <a:srgbClr val="000000"/>
            </a:solidFill>
            <a:latin typeface="Calibri"/>
            <a:cs typeface="Calibri"/>
          </a:endParaRPr>
        </a:p>
      </dgm:t>
    </dgm:pt>
    <dgm:pt modelId="{7DD681F2-1544-40AC-AA08-B197B37EACA5}" type="sibTrans" cxnId="{B1EBF4ED-AFBF-461B-8825-3CCE1E12C270}">
      <dgm:prSet/>
      <dgm:spPr/>
      <dgm:t>
        <a:bodyPr/>
        <a:lstStyle/>
        <a:p>
          <a:endParaRPr lang="en-US" sz="2000">
            <a:solidFill>
              <a:srgbClr val="000000"/>
            </a:solidFill>
            <a:latin typeface="Calibri"/>
            <a:cs typeface="Calibri"/>
          </a:endParaRPr>
        </a:p>
      </dgm:t>
    </dgm:pt>
    <dgm:pt modelId="{237DA9D9-0591-4F2E-9660-293989180ABA}">
      <dgm:prSet phldrT="[Text]" custT="1"/>
      <dgm:spPr/>
      <dgm:t>
        <a:bodyPr/>
        <a:lstStyle/>
        <a:p>
          <a:r>
            <a:rPr lang="en-US" sz="2000" b="0" dirty="0" smtClean="0">
              <a:solidFill>
                <a:srgbClr val="000000"/>
              </a:solidFill>
              <a:latin typeface="Calibri"/>
              <a:cs typeface="Calibri"/>
            </a:rPr>
            <a:t>Notice to be given in writing to each candidate/his election agent</a:t>
          </a:r>
          <a:endParaRPr lang="en-US" sz="2000" b="0" dirty="0">
            <a:solidFill>
              <a:srgbClr val="000000"/>
            </a:solidFill>
            <a:latin typeface="Calibri"/>
            <a:cs typeface="Calibri"/>
          </a:endParaRPr>
        </a:p>
      </dgm:t>
    </dgm:pt>
    <dgm:pt modelId="{C6FB30E0-DE4D-4CBD-9F71-17BC3550E26F}" type="parTrans" cxnId="{A90F094C-425F-4181-BB32-E11A23B544F9}">
      <dgm:prSet/>
      <dgm:spPr/>
      <dgm:t>
        <a:bodyPr/>
        <a:lstStyle/>
        <a:p>
          <a:endParaRPr lang="en-IN"/>
        </a:p>
      </dgm:t>
    </dgm:pt>
    <dgm:pt modelId="{A407B38B-91AE-4592-B529-81044C633F68}" type="sibTrans" cxnId="{A90F094C-425F-4181-BB32-E11A23B544F9}">
      <dgm:prSet/>
      <dgm:spPr/>
      <dgm:t>
        <a:bodyPr/>
        <a:lstStyle/>
        <a:p>
          <a:endParaRPr lang="en-IN"/>
        </a:p>
      </dgm:t>
    </dgm:pt>
    <dgm:pt modelId="{EE83BDF9-FE4C-4DC3-A1C9-6AFDDEED9F92}">
      <dgm:prSet phldrT="[Text]" custT="1"/>
      <dgm:spPr/>
      <dgm:t>
        <a:bodyPr/>
        <a:lstStyle/>
        <a:p>
          <a:r>
            <a:rPr lang="en-US" sz="1800" b="0" smtClean="0">
              <a:solidFill>
                <a:srgbClr val="000000"/>
              </a:solidFill>
              <a:latin typeface="Calibri"/>
              <a:cs typeface="Calibri"/>
            </a:rPr>
            <a:t> Appointment to be made in FORM 18, in duplicate.  One copy for RO for record and other copy to agent for production before RO, not later than one hour before the time fixed for counting</a:t>
          </a:r>
          <a:endParaRPr lang="en-US" sz="1800" b="0" dirty="0">
            <a:solidFill>
              <a:srgbClr val="000000"/>
            </a:solidFill>
            <a:latin typeface="Calibri"/>
            <a:cs typeface="Calibri"/>
          </a:endParaRPr>
        </a:p>
      </dgm:t>
    </dgm:pt>
    <dgm:pt modelId="{BCB53C2B-A1B5-45FD-B05E-A3530D5200AC}" type="parTrans" cxnId="{9FCB3642-07CF-4257-B2CD-60C4553388CA}">
      <dgm:prSet/>
      <dgm:spPr/>
      <dgm:t>
        <a:bodyPr/>
        <a:lstStyle/>
        <a:p>
          <a:endParaRPr lang="en-IN"/>
        </a:p>
      </dgm:t>
    </dgm:pt>
    <dgm:pt modelId="{563A69D0-0CDF-4B32-9F2A-E8BA94D93751}" type="sibTrans" cxnId="{9FCB3642-07CF-4257-B2CD-60C4553388CA}">
      <dgm:prSet/>
      <dgm:spPr/>
      <dgm:t>
        <a:bodyPr/>
        <a:lstStyle/>
        <a:p>
          <a:endParaRPr lang="en-IN"/>
        </a:p>
      </dgm:t>
    </dgm:pt>
    <dgm:pt modelId="{35478398-501C-4350-935C-679606833BFA}">
      <dgm:prSet phldrT="[Text]" custT="1"/>
      <dgm:spPr/>
      <dgm:t>
        <a:bodyPr/>
        <a:lstStyle/>
        <a:p>
          <a:r>
            <a:rPr lang="en-US" sz="1800" b="0" dirty="0" smtClean="0">
              <a:solidFill>
                <a:srgbClr val="000000"/>
              </a:solidFill>
              <a:latin typeface="Calibri"/>
              <a:cs typeface="Calibri"/>
            </a:rPr>
            <a:t>Revocation in FORM 19</a:t>
          </a:r>
          <a:endParaRPr lang="en-US" sz="1800" b="0" dirty="0">
            <a:solidFill>
              <a:srgbClr val="000000"/>
            </a:solidFill>
            <a:latin typeface="Calibri"/>
            <a:cs typeface="Calibri"/>
          </a:endParaRPr>
        </a:p>
      </dgm:t>
    </dgm:pt>
    <dgm:pt modelId="{86753DB4-751B-4378-A8E6-8D169745E74A}" type="parTrans" cxnId="{957B4668-269F-4B3A-A8EB-2C1D17C520E9}">
      <dgm:prSet/>
      <dgm:spPr/>
      <dgm:t>
        <a:bodyPr/>
        <a:lstStyle/>
        <a:p>
          <a:endParaRPr lang="en-IN"/>
        </a:p>
      </dgm:t>
    </dgm:pt>
    <dgm:pt modelId="{CA165B0F-9162-4BFD-A581-9A5BB5EE96E8}" type="sibTrans" cxnId="{957B4668-269F-4B3A-A8EB-2C1D17C520E9}">
      <dgm:prSet/>
      <dgm:spPr/>
      <dgm:t>
        <a:bodyPr/>
        <a:lstStyle/>
        <a:p>
          <a:endParaRPr lang="en-IN"/>
        </a:p>
      </dgm:t>
    </dgm:pt>
    <dgm:pt modelId="{B0F078FF-CFDD-4DCD-924D-EF4CF829CC6E}">
      <dgm:prSet phldrT="[Text]" custT="1"/>
      <dgm:spPr/>
      <dgm:t>
        <a:bodyPr/>
        <a:lstStyle/>
        <a:p>
          <a:r>
            <a:rPr lang="en-US" sz="1800" b="0" dirty="0" smtClean="0">
              <a:solidFill>
                <a:srgbClr val="000000"/>
              </a:solidFill>
              <a:latin typeface="Calibri"/>
              <a:cs typeface="Calibri"/>
            </a:rPr>
            <a:t>No entry in counting hall unless second copy of FORM 18 is given to RO after signing the declaration</a:t>
          </a:r>
          <a:endParaRPr lang="en-US" sz="1800" b="0" dirty="0">
            <a:solidFill>
              <a:srgbClr val="000000"/>
            </a:solidFill>
            <a:latin typeface="Calibri"/>
            <a:cs typeface="Calibri"/>
          </a:endParaRPr>
        </a:p>
      </dgm:t>
    </dgm:pt>
    <dgm:pt modelId="{B41857BB-982F-4385-9780-C1DA39A9CCF8}" type="parTrans" cxnId="{E8094E24-3F04-4FBA-A429-E6547477AC5A}">
      <dgm:prSet/>
      <dgm:spPr/>
      <dgm:t>
        <a:bodyPr/>
        <a:lstStyle/>
        <a:p>
          <a:endParaRPr lang="en-IN"/>
        </a:p>
      </dgm:t>
    </dgm:pt>
    <dgm:pt modelId="{FC42F6EA-B54D-462C-84E5-BA808CCF373A}" type="sibTrans" cxnId="{E8094E24-3F04-4FBA-A429-E6547477AC5A}">
      <dgm:prSet/>
      <dgm:spPr/>
      <dgm:t>
        <a:bodyPr/>
        <a:lstStyle/>
        <a:p>
          <a:endParaRPr lang="en-IN"/>
        </a:p>
      </dgm:t>
    </dgm:pt>
    <dgm:pt modelId="{A25C886B-19F9-1846-8DB4-62F0BD78323E}" type="pres">
      <dgm:prSet presAssocID="{9D3D7BA7-8112-49D7-BC74-8E77D049DA10}" presName="Name0" presStyleCnt="0">
        <dgm:presLayoutVars>
          <dgm:dir/>
          <dgm:animLvl val="lvl"/>
          <dgm:resizeHandles val="exact"/>
        </dgm:presLayoutVars>
      </dgm:prSet>
      <dgm:spPr/>
      <dgm:t>
        <a:bodyPr/>
        <a:lstStyle/>
        <a:p>
          <a:endParaRPr lang="en-US"/>
        </a:p>
      </dgm:t>
    </dgm:pt>
    <dgm:pt modelId="{AD7E2066-058C-224C-B995-197F5624DA18}" type="pres">
      <dgm:prSet presAssocID="{5E6E6798-9BFE-42B4-85FC-2E7A9B6341F5}" presName="linNode" presStyleCnt="0"/>
      <dgm:spPr/>
      <dgm:t>
        <a:bodyPr/>
        <a:lstStyle/>
        <a:p>
          <a:endParaRPr lang="en-US"/>
        </a:p>
      </dgm:t>
    </dgm:pt>
    <dgm:pt modelId="{D3FD7BC2-7CFB-E745-B39A-E2D9D658EE93}" type="pres">
      <dgm:prSet presAssocID="{5E6E6798-9BFE-42B4-85FC-2E7A9B6341F5}" presName="parentText" presStyleLbl="node1" presStyleIdx="0" presStyleCnt="2">
        <dgm:presLayoutVars>
          <dgm:chMax val="1"/>
          <dgm:bulletEnabled val="1"/>
        </dgm:presLayoutVars>
      </dgm:prSet>
      <dgm:spPr/>
      <dgm:t>
        <a:bodyPr/>
        <a:lstStyle/>
        <a:p>
          <a:endParaRPr lang="en-US"/>
        </a:p>
      </dgm:t>
    </dgm:pt>
    <dgm:pt modelId="{0AD44CE7-0F50-D345-A724-F150EB8B68F2}" type="pres">
      <dgm:prSet presAssocID="{5E6E6798-9BFE-42B4-85FC-2E7A9B6341F5}" presName="descendantText" presStyleLbl="alignAccFollowNode1" presStyleIdx="0" presStyleCnt="2" custScaleY="121251">
        <dgm:presLayoutVars>
          <dgm:bulletEnabled val="1"/>
        </dgm:presLayoutVars>
      </dgm:prSet>
      <dgm:spPr/>
      <dgm:t>
        <a:bodyPr/>
        <a:lstStyle/>
        <a:p>
          <a:endParaRPr lang="en-US"/>
        </a:p>
      </dgm:t>
    </dgm:pt>
    <dgm:pt modelId="{F2631208-4039-274E-9498-B1A4AADA9F66}" type="pres">
      <dgm:prSet presAssocID="{31F2FB2C-3D71-4228-A255-4514F1ADD6C8}" presName="sp" presStyleCnt="0"/>
      <dgm:spPr/>
      <dgm:t>
        <a:bodyPr/>
        <a:lstStyle/>
        <a:p>
          <a:endParaRPr lang="en-US"/>
        </a:p>
      </dgm:t>
    </dgm:pt>
    <dgm:pt modelId="{59340D83-B7E4-0940-900C-DC01E5FFE48C}" type="pres">
      <dgm:prSet presAssocID="{4490D728-C96D-40DD-9EB8-91837BBE44F6}" presName="linNode" presStyleCnt="0"/>
      <dgm:spPr/>
      <dgm:t>
        <a:bodyPr/>
        <a:lstStyle/>
        <a:p>
          <a:endParaRPr lang="en-US"/>
        </a:p>
      </dgm:t>
    </dgm:pt>
    <dgm:pt modelId="{9DA2770A-06E8-C947-B664-5168FD60E299}" type="pres">
      <dgm:prSet presAssocID="{4490D728-C96D-40DD-9EB8-91837BBE44F6}" presName="parentText" presStyleLbl="node1" presStyleIdx="1" presStyleCnt="2" custLinFactNeighborX="268">
        <dgm:presLayoutVars>
          <dgm:chMax val="1"/>
          <dgm:bulletEnabled val="1"/>
        </dgm:presLayoutVars>
      </dgm:prSet>
      <dgm:spPr/>
      <dgm:t>
        <a:bodyPr/>
        <a:lstStyle/>
        <a:p>
          <a:endParaRPr lang="en-US"/>
        </a:p>
      </dgm:t>
    </dgm:pt>
    <dgm:pt modelId="{0BE37B6B-DA2D-1846-9D2A-5A63D30CD6E8}" type="pres">
      <dgm:prSet presAssocID="{4490D728-C96D-40DD-9EB8-91837BBE44F6}" presName="descendantText" presStyleLbl="alignAccFollowNode1" presStyleIdx="1" presStyleCnt="2" custScaleY="317761">
        <dgm:presLayoutVars>
          <dgm:bulletEnabled val="1"/>
        </dgm:presLayoutVars>
      </dgm:prSet>
      <dgm:spPr/>
      <dgm:t>
        <a:bodyPr/>
        <a:lstStyle/>
        <a:p>
          <a:endParaRPr lang="en-US"/>
        </a:p>
      </dgm:t>
    </dgm:pt>
  </dgm:ptLst>
  <dgm:cxnLst>
    <dgm:cxn modelId="{EFEBFC38-2EF1-400A-8E0D-F818241E7463}" srcId="{9D3D7BA7-8112-49D7-BC74-8E77D049DA10}" destId="{4490D728-C96D-40DD-9EB8-91837BBE44F6}" srcOrd="1" destOrd="0" parTransId="{C6E8BED4-FB1E-4118-AF21-79D8EF65916D}" sibTransId="{4F7CF7BE-F4ED-46FB-A4FA-BECAFD271D8F}"/>
    <dgm:cxn modelId="{E8094E24-3F04-4FBA-A429-E6547477AC5A}" srcId="{4490D728-C96D-40DD-9EB8-91837BBE44F6}" destId="{B0F078FF-CFDD-4DCD-924D-EF4CF829CC6E}" srcOrd="2" destOrd="0" parTransId="{B41857BB-982F-4385-9780-C1DA39A9CCF8}" sibTransId="{FC42F6EA-B54D-462C-84E5-BA808CCF373A}"/>
    <dgm:cxn modelId="{A90F094C-425F-4181-BB32-E11A23B544F9}" srcId="{5E6E6798-9BFE-42B4-85FC-2E7A9B6341F5}" destId="{237DA9D9-0591-4F2E-9660-293989180ABA}" srcOrd="1" destOrd="0" parTransId="{C6FB30E0-DE4D-4CBD-9F71-17BC3550E26F}" sibTransId="{A407B38B-91AE-4592-B529-81044C633F68}"/>
    <dgm:cxn modelId="{9FCB3642-07CF-4257-B2CD-60C4553388CA}" srcId="{4490D728-C96D-40DD-9EB8-91837BBE44F6}" destId="{EE83BDF9-FE4C-4DC3-A1C9-6AFDDEED9F92}" srcOrd="1" destOrd="0" parTransId="{BCB53C2B-A1B5-45FD-B05E-A3530D5200AC}" sibTransId="{563A69D0-0CDF-4B32-9F2A-E8BA94D93751}"/>
    <dgm:cxn modelId="{40351B43-5BBC-4981-B57E-F46CE0B55A74}" type="presOf" srcId="{237DA9D9-0591-4F2E-9660-293989180ABA}" destId="{0AD44CE7-0F50-D345-A724-F150EB8B68F2}" srcOrd="0" destOrd="1" presId="urn:microsoft.com/office/officeart/2005/8/layout/vList5"/>
    <dgm:cxn modelId="{489C9060-3BA1-4D93-9D4F-7DC65B5E1EAE}" type="presOf" srcId="{46397BA2-DC39-430F-B0B5-BEC5641C3A52}" destId="{0AD44CE7-0F50-D345-A724-F150EB8B68F2}" srcOrd="0" destOrd="0" presId="urn:microsoft.com/office/officeart/2005/8/layout/vList5"/>
    <dgm:cxn modelId="{B20D6716-D131-446B-96F0-548052622BF9}" type="presOf" srcId="{9D3D7BA7-8112-49D7-BC74-8E77D049DA10}" destId="{A25C886B-19F9-1846-8DB4-62F0BD78323E}" srcOrd="0" destOrd="0" presId="urn:microsoft.com/office/officeart/2005/8/layout/vList5"/>
    <dgm:cxn modelId="{28378A6F-3B9B-4D7B-8089-BFE1C2C26AB3}" srcId="{5E6E6798-9BFE-42B4-85FC-2E7A9B6341F5}" destId="{46397BA2-DC39-430F-B0B5-BEC5641C3A52}" srcOrd="0" destOrd="0" parTransId="{933A0F4A-B4E8-42F2-AFC1-3AFBD2A26EFF}" sibTransId="{C09B7E29-040E-4F9E-B2CE-C990FE2F9732}"/>
    <dgm:cxn modelId="{957B4668-269F-4B3A-A8EB-2C1D17C520E9}" srcId="{4490D728-C96D-40DD-9EB8-91837BBE44F6}" destId="{35478398-501C-4350-935C-679606833BFA}" srcOrd="3" destOrd="0" parTransId="{86753DB4-751B-4378-A8E6-8D169745E74A}" sibTransId="{CA165B0F-9162-4BFD-A581-9A5BB5EE96E8}"/>
    <dgm:cxn modelId="{B1EBF4ED-AFBF-461B-8825-3CCE1E12C270}" srcId="{4490D728-C96D-40DD-9EB8-91837BBE44F6}" destId="{00680A7B-6498-4770-8328-82682842AFC7}" srcOrd="0" destOrd="0" parTransId="{C2B11647-5047-4B8F-BBA6-92EA909FD483}" sibTransId="{7DD681F2-1544-40AC-AA08-B197B37EACA5}"/>
    <dgm:cxn modelId="{FF22D57D-4AE9-46DB-B1CA-F7DB9ECDB705}" type="presOf" srcId="{5E6E6798-9BFE-42B4-85FC-2E7A9B6341F5}" destId="{D3FD7BC2-7CFB-E745-B39A-E2D9D658EE93}" srcOrd="0" destOrd="0" presId="urn:microsoft.com/office/officeart/2005/8/layout/vList5"/>
    <dgm:cxn modelId="{89D66DF2-2F4E-442D-8ED1-8131F0B06FB6}" type="presOf" srcId="{B0F078FF-CFDD-4DCD-924D-EF4CF829CC6E}" destId="{0BE37B6B-DA2D-1846-9D2A-5A63D30CD6E8}" srcOrd="0" destOrd="2" presId="urn:microsoft.com/office/officeart/2005/8/layout/vList5"/>
    <dgm:cxn modelId="{B495B5BF-B634-4F28-908D-776F3C67C4D8}" type="presOf" srcId="{4490D728-C96D-40DD-9EB8-91837BBE44F6}" destId="{9DA2770A-06E8-C947-B664-5168FD60E299}" srcOrd="0" destOrd="0" presId="urn:microsoft.com/office/officeart/2005/8/layout/vList5"/>
    <dgm:cxn modelId="{85D53F12-B277-4CC6-86F4-657AAD7A681E}" type="presOf" srcId="{00680A7B-6498-4770-8328-82682842AFC7}" destId="{0BE37B6B-DA2D-1846-9D2A-5A63D30CD6E8}" srcOrd="0" destOrd="0" presId="urn:microsoft.com/office/officeart/2005/8/layout/vList5"/>
    <dgm:cxn modelId="{64AB7456-6E63-4C7E-AF60-3048749AB4A8}" type="presOf" srcId="{EE83BDF9-FE4C-4DC3-A1C9-6AFDDEED9F92}" destId="{0BE37B6B-DA2D-1846-9D2A-5A63D30CD6E8}" srcOrd="0" destOrd="1" presId="urn:microsoft.com/office/officeart/2005/8/layout/vList5"/>
    <dgm:cxn modelId="{7A75BB62-5E0D-4375-939D-9E30C2F1098D}" type="presOf" srcId="{35478398-501C-4350-935C-679606833BFA}" destId="{0BE37B6B-DA2D-1846-9D2A-5A63D30CD6E8}" srcOrd="0" destOrd="3" presId="urn:microsoft.com/office/officeart/2005/8/layout/vList5"/>
    <dgm:cxn modelId="{6D551776-6BF1-49A6-A103-0467EA685A3A}" srcId="{9D3D7BA7-8112-49D7-BC74-8E77D049DA10}" destId="{5E6E6798-9BFE-42B4-85FC-2E7A9B6341F5}" srcOrd="0" destOrd="0" parTransId="{2A5F13DD-1616-45CB-BA5F-16C4C02A1AE9}" sibTransId="{31F2FB2C-3D71-4228-A255-4514F1ADD6C8}"/>
    <dgm:cxn modelId="{2BFCF29E-6FC3-4B77-93A8-78E256B46614}" type="presParOf" srcId="{A25C886B-19F9-1846-8DB4-62F0BD78323E}" destId="{AD7E2066-058C-224C-B995-197F5624DA18}" srcOrd="0" destOrd="0" presId="urn:microsoft.com/office/officeart/2005/8/layout/vList5"/>
    <dgm:cxn modelId="{9A01E809-DBF1-4BB4-87DC-98A4F7329A9A}" type="presParOf" srcId="{AD7E2066-058C-224C-B995-197F5624DA18}" destId="{D3FD7BC2-7CFB-E745-B39A-E2D9D658EE93}" srcOrd="0" destOrd="0" presId="urn:microsoft.com/office/officeart/2005/8/layout/vList5"/>
    <dgm:cxn modelId="{2C568AD7-DE09-4178-A75A-D2C02082467B}" type="presParOf" srcId="{AD7E2066-058C-224C-B995-197F5624DA18}" destId="{0AD44CE7-0F50-D345-A724-F150EB8B68F2}" srcOrd="1" destOrd="0" presId="urn:microsoft.com/office/officeart/2005/8/layout/vList5"/>
    <dgm:cxn modelId="{C026A559-C538-4C65-BD62-847C07F50758}" type="presParOf" srcId="{A25C886B-19F9-1846-8DB4-62F0BD78323E}" destId="{F2631208-4039-274E-9498-B1A4AADA9F66}" srcOrd="1" destOrd="0" presId="urn:microsoft.com/office/officeart/2005/8/layout/vList5"/>
    <dgm:cxn modelId="{16AFF2BD-D8F7-4FA6-87C6-984281468F34}" type="presParOf" srcId="{A25C886B-19F9-1846-8DB4-62F0BD78323E}" destId="{59340D83-B7E4-0940-900C-DC01E5FFE48C}" srcOrd="2" destOrd="0" presId="urn:microsoft.com/office/officeart/2005/8/layout/vList5"/>
    <dgm:cxn modelId="{EDE794A7-C635-456E-ABC9-F06058D1CAAA}" type="presParOf" srcId="{59340D83-B7E4-0940-900C-DC01E5FFE48C}" destId="{9DA2770A-06E8-C947-B664-5168FD60E299}" srcOrd="0" destOrd="0" presId="urn:microsoft.com/office/officeart/2005/8/layout/vList5"/>
    <dgm:cxn modelId="{D8E1C71A-2C4B-4A1D-A01E-EB3212DB4707}" type="presParOf" srcId="{59340D83-B7E4-0940-900C-DC01E5FFE48C}" destId="{0BE37B6B-DA2D-1846-9D2A-5A63D30CD6E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6E6798-9BFE-42B4-85FC-2E7A9B6341F5}">
      <dgm:prSet phldrT="[Text]" custT="1"/>
      <dgm:spPr/>
      <dgm:t>
        <a:bodyPr/>
        <a:lstStyle/>
        <a:p>
          <a:r>
            <a:rPr lang="en-US" sz="2400" b="1" dirty="0" smtClean="0">
              <a:solidFill>
                <a:srgbClr val="000000"/>
              </a:solidFill>
              <a:latin typeface="Calibri"/>
              <a:cs typeface="Calibri"/>
            </a:rPr>
            <a:t>Rule 53: Admission to the place of counting</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sz="2000">
            <a:solidFill>
              <a:srgbClr val="000000"/>
            </a:solidFill>
            <a:latin typeface="Calibri"/>
            <a:cs typeface="Calibri"/>
          </a:endParaRPr>
        </a:p>
      </dgm:t>
    </dgm:pt>
    <dgm:pt modelId="{31F2FB2C-3D71-4228-A255-4514F1ADD6C8}" type="sibTrans" cxnId="{6D551776-6BF1-49A6-A103-0467EA685A3A}">
      <dgm:prSet/>
      <dgm:spPr/>
      <dgm:t>
        <a:bodyPr/>
        <a:lstStyle/>
        <a:p>
          <a:endParaRPr lang="en-US" sz="2000">
            <a:solidFill>
              <a:srgbClr val="000000"/>
            </a:solidFill>
            <a:latin typeface="Calibri"/>
            <a:cs typeface="Calibri"/>
          </a:endParaRPr>
        </a:p>
      </dgm:t>
    </dgm:pt>
    <dgm:pt modelId="{46397BA2-DC39-430F-B0B5-BEC5641C3A52}">
      <dgm:prSet phldrT="[Text]" custT="1"/>
      <dgm:spPr/>
      <dgm:t>
        <a:bodyPr/>
        <a:lstStyle/>
        <a:p>
          <a:r>
            <a:rPr lang="en-US" sz="1600" b="0" dirty="0" smtClean="0">
              <a:solidFill>
                <a:srgbClr val="000000"/>
              </a:solidFill>
              <a:latin typeface="Calibri"/>
              <a:cs typeface="Calibri"/>
            </a:rPr>
            <a:t>No body else except RO/ARO, counting staff, candidates, their election agents and counting agents public servants on duty, persons authorized by ECI</a:t>
          </a:r>
          <a:endParaRPr lang="en-US" sz="1600" b="0" dirty="0">
            <a:solidFill>
              <a:srgbClr val="000000"/>
            </a:solidFill>
            <a:latin typeface="Calibri"/>
            <a:cs typeface="Calibri"/>
          </a:endParaRPr>
        </a:p>
      </dgm:t>
    </dgm:pt>
    <dgm:pt modelId="{933A0F4A-B4E8-42F2-AFC1-3AFBD2A26EFF}" type="parTrans" cxnId="{28378A6F-3B9B-4D7B-8089-BFE1C2C26AB3}">
      <dgm:prSet/>
      <dgm:spPr/>
      <dgm:t>
        <a:bodyPr/>
        <a:lstStyle/>
        <a:p>
          <a:endParaRPr lang="en-US" sz="2000">
            <a:solidFill>
              <a:srgbClr val="000000"/>
            </a:solidFill>
            <a:latin typeface="Calibri"/>
            <a:cs typeface="Calibri"/>
          </a:endParaRPr>
        </a:p>
      </dgm:t>
    </dgm:pt>
    <dgm:pt modelId="{C09B7E29-040E-4F9E-B2CE-C990FE2F9732}" type="sibTrans" cxnId="{28378A6F-3B9B-4D7B-8089-BFE1C2C26AB3}">
      <dgm:prSet/>
      <dgm:spPr/>
      <dgm:t>
        <a:bodyPr/>
        <a:lstStyle/>
        <a:p>
          <a:endParaRPr lang="en-US" sz="2000">
            <a:solidFill>
              <a:srgbClr val="000000"/>
            </a:solidFill>
            <a:latin typeface="Calibri"/>
            <a:cs typeface="Calibri"/>
          </a:endParaRPr>
        </a:p>
      </dgm:t>
    </dgm:pt>
    <dgm:pt modelId="{4490D728-C96D-40DD-9EB8-91837BBE44F6}">
      <dgm:prSet phldrT="[Text]" custT="1"/>
      <dgm:spPr/>
      <dgm:t>
        <a:bodyPr/>
        <a:lstStyle/>
        <a:p>
          <a:r>
            <a:rPr lang="en-US" sz="2400" b="0" dirty="0" smtClean="0">
              <a:solidFill>
                <a:srgbClr val="000000"/>
              </a:solidFill>
              <a:latin typeface="Calibri"/>
              <a:cs typeface="Calibri"/>
            </a:rPr>
            <a:t>Rule 54: Secrecy of voting</a:t>
          </a:r>
          <a:endParaRPr lang="en-US" sz="2400" b="0" dirty="0">
            <a:solidFill>
              <a:srgbClr val="000000"/>
            </a:solidFill>
            <a:latin typeface="Calibri"/>
            <a:cs typeface="Calibri"/>
          </a:endParaRPr>
        </a:p>
      </dgm:t>
    </dgm:pt>
    <dgm:pt modelId="{C6E8BED4-FB1E-4118-AF21-79D8EF65916D}" type="parTrans" cxnId="{EFEBFC38-2EF1-400A-8E0D-F818241E7463}">
      <dgm:prSet/>
      <dgm:spPr/>
      <dgm:t>
        <a:bodyPr/>
        <a:lstStyle/>
        <a:p>
          <a:endParaRPr lang="en-US" sz="2000">
            <a:solidFill>
              <a:srgbClr val="000000"/>
            </a:solidFill>
            <a:latin typeface="Calibri"/>
            <a:cs typeface="Calibri"/>
          </a:endParaRPr>
        </a:p>
      </dgm:t>
    </dgm:pt>
    <dgm:pt modelId="{4F7CF7BE-F4ED-46FB-A4FA-BECAFD271D8F}" type="sibTrans" cxnId="{EFEBFC38-2EF1-400A-8E0D-F818241E7463}">
      <dgm:prSet/>
      <dgm:spPr/>
      <dgm:t>
        <a:bodyPr/>
        <a:lstStyle/>
        <a:p>
          <a:endParaRPr lang="en-US" sz="2000">
            <a:solidFill>
              <a:srgbClr val="000000"/>
            </a:solidFill>
            <a:latin typeface="Calibri"/>
            <a:cs typeface="Calibri"/>
          </a:endParaRPr>
        </a:p>
      </dgm:t>
    </dgm:pt>
    <dgm:pt modelId="{00680A7B-6498-4770-8328-82682842AFC7}">
      <dgm:prSet phldrT="[Text]" custT="1"/>
      <dgm:spPr/>
      <dgm:t>
        <a:bodyPr/>
        <a:lstStyle/>
        <a:p>
          <a:r>
            <a:rPr lang="en-US" sz="2000" b="0" dirty="0" smtClean="0">
              <a:solidFill>
                <a:srgbClr val="000000"/>
              </a:solidFill>
              <a:latin typeface="Calibri"/>
              <a:cs typeface="Calibri"/>
            </a:rPr>
            <a:t>RO to </a:t>
          </a:r>
          <a:r>
            <a:rPr lang="en-US" sz="2000" b="1" dirty="0" smtClean="0">
              <a:solidFill>
                <a:srgbClr val="000000"/>
              </a:solidFill>
              <a:latin typeface="Calibri"/>
              <a:cs typeface="Calibri"/>
            </a:rPr>
            <a:t>read </a:t>
          </a:r>
          <a:r>
            <a:rPr lang="en-US" sz="2000" b="0" dirty="0" smtClean="0">
              <a:solidFill>
                <a:srgbClr val="000000"/>
              </a:solidFill>
              <a:latin typeface="Calibri"/>
              <a:cs typeface="Calibri"/>
            </a:rPr>
            <a:t>out provision of section-128 </a:t>
          </a:r>
          <a:r>
            <a:rPr lang="en-US" sz="2000" b="1" dirty="0" smtClean="0">
              <a:solidFill>
                <a:srgbClr val="000000"/>
              </a:solidFill>
              <a:latin typeface="Calibri"/>
              <a:cs typeface="Calibri"/>
            </a:rPr>
            <a:t>aloud</a:t>
          </a:r>
          <a:r>
            <a:rPr lang="en-US" sz="2000" b="0" dirty="0" smtClean="0">
              <a:solidFill>
                <a:srgbClr val="000000"/>
              </a:solidFill>
              <a:latin typeface="Calibri"/>
              <a:cs typeface="Calibri"/>
            </a:rPr>
            <a:t> before commencement of counting.</a:t>
          </a:r>
          <a:endParaRPr lang="en-US" sz="2000" b="0" dirty="0">
            <a:solidFill>
              <a:srgbClr val="000000"/>
            </a:solidFill>
            <a:latin typeface="Calibri"/>
            <a:cs typeface="Calibri"/>
          </a:endParaRPr>
        </a:p>
      </dgm:t>
    </dgm:pt>
    <dgm:pt modelId="{C2B11647-5047-4B8F-BBA6-92EA909FD483}" type="parTrans" cxnId="{B1EBF4ED-AFBF-461B-8825-3CCE1E12C270}">
      <dgm:prSet/>
      <dgm:spPr/>
      <dgm:t>
        <a:bodyPr/>
        <a:lstStyle/>
        <a:p>
          <a:endParaRPr lang="en-US" sz="2000">
            <a:solidFill>
              <a:srgbClr val="000000"/>
            </a:solidFill>
            <a:latin typeface="Calibri"/>
            <a:cs typeface="Calibri"/>
          </a:endParaRPr>
        </a:p>
      </dgm:t>
    </dgm:pt>
    <dgm:pt modelId="{7DD681F2-1544-40AC-AA08-B197B37EACA5}" type="sibTrans" cxnId="{B1EBF4ED-AFBF-461B-8825-3CCE1E12C270}">
      <dgm:prSet/>
      <dgm:spPr/>
      <dgm:t>
        <a:bodyPr/>
        <a:lstStyle/>
        <a:p>
          <a:endParaRPr lang="en-US" sz="2000">
            <a:solidFill>
              <a:srgbClr val="000000"/>
            </a:solidFill>
            <a:latin typeface="Calibri"/>
            <a:cs typeface="Calibri"/>
          </a:endParaRPr>
        </a:p>
      </dgm:t>
    </dgm:pt>
    <dgm:pt modelId="{49A0F6FA-175D-446D-9EF6-9639677B4BF3}">
      <dgm:prSet phldrT="[Text]" custT="1"/>
      <dgm:spPr/>
      <dgm:t>
        <a:bodyPr/>
        <a:lstStyle/>
        <a:p>
          <a:r>
            <a:rPr lang="en-US" sz="1600" b="0" dirty="0" smtClean="0">
              <a:solidFill>
                <a:srgbClr val="000000"/>
              </a:solidFill>
              <a:latin typeface="Calibri"/>
              <a:cs typeface="Calibri"/>
            </a:rPr>
            <a:t>Whosoever misconducts himself or fails to obey lawful direction of RO shall  be removed from  the counting hall. </a:t>
          </a:r>
          <a:endParaRPr lang="en-US" sz="1600" b="0" dirty="0">
            <a:solidFill>
              <a:srgbClr val="000000"/>
            </a:solidFill>
            <a:latin typeface="Calibri"/>
            <a:cs typeface="Calibri"/>
          </a:endParaRPr>
        </a:p>
      </dgm:t>
    </dgm:pt>
    <dgm:pt modelId="{B1FFFCD3-C57C-49AD-B1BB-520B01C88665}" type="parTrans" cxnId="{C6F4F83D-3E22-47F8-AE45-86D1FC7BB8E5}">
      <dgm:prSet/>
      <dgm:spPr/>
      <dgm:t>
        <a:bodyPr/>
        <a:lstStyle/>
        <a:p>
          <a:endParaRPr lang="en-IN"/>
        </a:p>
      </dgm:t>
    </dgm:pt>
    <dgm:pt modelId="{62F2CD09-DDC6-4D92-929E-5071FA850758}" type="sibTrans" cxnId="{C6F4F83D-3E22-47F8-AE45-86D1FC7BB8E5}">
      <dgm:prSet/>
      <dgm:spPr/>
      <dgm:t>
        <a:bodyPr/>
        <a:lstStyle/>
        <a:p>
          <a:endParaRPr lang="en-IN"/>
        </a:p>
      </dgm:t>
    </dgm:pt>
    <dgm:pt modelId="{A25C886B-19F9-1846-8DB4-62F0BD78323E}" type="pres">
      <dgm:prSet presAssocID="{9D3D7BA7-8112-49D7-BC74-8E77D049DA10}" presName="Name0" presStyleCnt="0">
        <dgm:presLayoutVars>
          <dgm:dir/>
          <dgm:animLvl val="lvl"/>
          <dgm:resizeHandles val="exact"/>
        </dgm:presLayoutVars>
      </dgm:prSet>
      <dgm:spPr/>
      <dgm:t>
        <a:bodyPr/>
        <a:lstStyle/>
        <a:p>
          <a:endParaRPr lang="en-US"/>
        </a:p>
      </dgm:t>
    </dgm:pt>
    <dgm:pt modelId="{AD7E2066-058C-224C-B995-197F5624DA18}" type="pres">
      <dgm:prSet presAssocID="{5E6E6798-9BFE-42B4-85FC-2E7A9B6341F5}" presName="linNode" presStyleCnt="0"/>
      <dgm:spPr/>
      <dgm:t>
        <a:bodyPr/>
        <a:lstStyle/>
        <a:p>
          <a:endParaRPr lang="en-US"/>
        </a:p>
      </dgm:t>
    </dgm:pt>
    <dgm:pt modelId="{D3FD7BC2-7CFB-E745-B39A-E2D9D658EE93}" type="pres">
      <dgm:prSet presAssocID="{5E6E6798-9BFE-42B4-85FC-2E7A9B6341F5}" presName="parentText" presStyleLbl="node1" presStyleIdx="0" presStyleCnt="2" custAng="0" custLinFactNeighborY="-1079">
        <dgm:presLayoutVars>
          <dgm:chMax val="1"/>
          <dgm:bulletEnabled val="1"/>
        </dgm:presLayoutVars>
      </dgm:prSet>
      <dgm:spPr/>
      <dgm:t>
        <a:bodyPr/>
        <a:lstStyle/>
        <a:p>
          <a:endParaRPr lang="en-US"/>
        </a:p>
      </dgm:t>
    </dgm:pt>
    <dgm:pt modelId="{0AD44CE7-0F50-D345-A724-F150EB8B68F2}" type="pres">
      <dgm:prSet presAssocID="{5E6E6798-9BFE-42B4-85FC-2E7A9B6341F5}" presName="descendantText" presStyleLbl="alignAccFollowNode1" presStyleIdx="0" presStyleCnt="2" custScaleY="139179">
        <dgm:presLayoutVars>
          <dgm:bulletEnabled val="1"/>
        </dgm:presLayoutVars>
      </dgm:prSet>
      <dgm:spPr/>
      <dgm:t>
        <a:bodyPr/>
        <a:lstStyle/>
        <a:p>
          <a:endParaRPr lang="en-US"/>
        </a:p>
      </dgm:t>
    </dgm:pt>
    <dgm:pt modelId="{F2631208-4039-274E-9498-B1A4AADA9F66}" type="pres">
      <dgm:prSet presAssocID="{31F2FB2C-3D71-4228-A255-4514F1ADD6C8}" presName="sp" presStyleCnt="0"/>
      <dgm:spPr/>
      <dgm:t>
        <a:bodyPr/>
        <a:lstStyle/>
        <a:p>
          <a:endParaRPr lang="en-US"/>
        </a:p>
      </dgm:t>
    </dgm:pt>
    <dgm:pt modelId="{59340D83-B7E4-0940-900C-DC01E5FFE48C}" type="pres">
      <dgm:prSet presAssocID="{4490D728-C96D-40DD-9EB8-91837BBE44F6}" presName="linNode" presStyleCnt="0"/>
      <dgm:spPr/>
      <dgm:t>
        <a:bodyPr/>
        <a:lstStyle/>
        <a:p>
          <a:endParaRPr lang="en-US"/>
        </a:p>
      </dgm:t>
    </dgm:pt>
    <dgm:pt modelId="{9DA2770A-06E8-C947-B664-5168FD60E299}" type="pres">
      <dgm:prSet presAssocID="{4490D728-C96D-40DD-9EB8-91837BBE44F6}" presName="parentText" presStyleLbl="node1" presStyleIdx="1" presStyleCnt="2">
        <dgm:presLayoutVars>
          <dgm:chMax val="1"/>
          <dgm:bulletEnabled val="1"/>
        </dgm:presLayoutVars>
      </dgm:prSet>
      <dgm:spPr/>
      <dgm:t>
        <a:bodyPr/>
        <a:lstStyle/>
        <a:p>
          <a:endParaRPr lang="en-US"/>
        </a:p>
      </dgm:t>
    </dgm:pt>
    <dgm:pt modelId="{0BE37B6B-DA2D-1846-9D2A-5A63D30CD6E8}" type="pres">
      <dgm:prSet presAssocID="{4490D728-C96D-40DD-9EB8-91837BBE44F6}" presName="descendantText" presStyleLbl="alignAccFollowNode1" presStyleIdx="1" presStyleCnt="2">
        <dgm:presLayoutVars>
          <dgm:bulletEnabled val="1"/>
        </dgm:presLayoutVars>
      </dgm:prSet>
      <dgm:spPr/>
      <dgm:t>
        <a:bodyPr/>
        <a:lstStyle/>
        <a:p>
          <a:endParaRPr lang="en-US"/>
        </a:p>
      </dgm:t>
    </dgm:pt>
  </dgm:ptLst>
  <dgm:cxnLst>
    <dgm:cxn modelId="{C23AD97A-7E8B-443F-9F12-350ECFB62F4F}" type="presOf" srcId="{00680A7B-6498-4770-8328-82682842AFC7}" destId="{0BE37B6B-DA2D-1846-9D2A-5A63D30CD6E8}" srcOrd="0" destOrd="0" presId="urn:microsoft.com/office/officeart/2005/8/layout/vList5"/>
    <dgm:cxn modelId="{B1EBF4ED-AFBF-461B-8825-3CCE1E12C270}" srcId="{4490D728-C96D-40DD-9EB8-91837BBE44F6}" destId="{00680A7B-6498-4770-8328-82682842AFC7}" srcOrd="0" destOrd="0" parTransId="{C2B11647-5047-4B8F-BBA6-92EA909FD483}" sibTransId="{7DD681F2-1544-40AC-AA08-B197B37EACA5}"/>
    <dgm:cxn modelId="{6D551776-6BF1-49A6-A103-0467EA685A3A}" srcId="{9D3D7BA7-8112-49D7-BC74-8E77D049DA10}" destId="{5E6E6798-9BFE-42B4-85FC-2E7A9B6341F5}" srcOrd="0" destOrd="0" parTransId="{2A5F13DD-1616-45CB-BA5F-16C4C02A1AE9}" sibTransId="{31F2FB2C-3D71-4228-A255-4514F1ADD6C8}"/>
    <dgm:cxn modelId="{7F72C396-8990-4EDA-BDF1-DB2609AA812B}" type="presOf" srcId="{5E6E6798-9BFE-42B4-85FC-2E7A9B6341F5}" destId="{D3FD7BC2-7CFB-E745-B39A-E2D9D658EE93}" srcOrd="0" destOrd="0" presId="urn:microsoft.com/office/officeart/2005/8/layout/vList5"/>
    <dgm:cxn modelId="{A6150B26-2C6B-4F1F-A65B-F037EDF136D6}" type="presOf" srcId="{9D3D7BA7-8112-49D7-BC74-8E77D049DA10}" destId="{A25C886B-19F9-1846-8DB4-62F0BD78323E}" srcOrd="0" destOrd="0" presId="urn:microsoft.com/office/officeart/2005/8/layout/vList5"/>
    <dgm:cxn modelId="{724FB5D0-7D30-4DC8-AC14-9734C7939E2E}" type="presOf" srcId="{49A0F6FA-175D-446D-9EF6-9639677B4BF3}" destId="{0AD44CE7-0F50-D345-A724-F150EB8B68F2}" srcOrd="0" destOrd="1" presId="urn:microsoft.com/office/officeart/2005/8/layout/vList5"/>
    <dgm:cxn modelId="{B66FE954-F83E-420F-B337-E7847405A270}" type="presOf" srcId="{4490D728-C96D-40DD-9EB8-91837BBE44F6}" destId="{9DA2770A-06E8-C947-B664-5168FD60E299}" srcOrd="0" destOrd="0" presId="urn:microsoft.com/office/officeart/2005/8/layout/vList5"/>
    <dgm:cxn modelId="{C6F4F83D-3E22-47F8-AE45-86D1FC7BB8E5}" srcId="{5E6E6798-9BFE-42B4-85FC-2E7A9B6341F5}" destId="{49A0F6FA-175D-446D-9EF6-9639677B4BF3}" srcOrd="1" destOrd="0" parTransId="{B1FFFCD3-C57C-49AD-B1BB-520B01C88665}" sibTransId="{62F2CD09-DDC6-4D92-929E-5071FA850758}"/>
    <dgm:cxn modelId="{28378A6F-3B9B-4D7B-8089-BFE1C2C26AB3}" srcId="{5E6E6798-9BFE-42B4-85FC-2E7A9B6341F5}" destId="{46397BA2-DC39-430F-B0B5-BEC5641C3A52}" srcOrd="0" destOrd="0" parTransId="{933A0F4A-B4E8-42F2-AFC1-3AFBD2A26EFF}" sibTransId="{C09B7E29-040E-4F9E-B2CE-C990FE2F9732}"/>
    <dgm:cxn modelId="{E3C01D1A-24F2-47D0-BE53-A4DD5BD09FFD}" type="presOf" srcId="{46397BA2-DC39-430F-B0B5-BEC5641C3A52}" destId="{0AD44CE7-0F50-D345-A724-F150EB8B68F2}" srcOrd="0" destOrd="0" presId="urn:microsoft.com/office/officeart/2005/8/layout/vList5"/>
    <dgm:cxn modelId="{EFEBFC38-2EF1-400A-8E0D-F818241E7463}" srcId="{9D3D7BA7-8112-49D7-BC74-8E77D049DA10}" destId="{4490D728-C96D-40DD-9EB8-91837BBE44F6}" srcOrd="1" destOrd="0" parTransId="{C6E8BED4-FB1E-4118-AF21-79D8EF65916D}" sibTransId="{4F7CF7BE-F4ED-46FB-A4FA-BECAFD271D8F}"/>
    <dgm:cxn modelId="{FE51A883-920E-4C6A-890B-155DAC5A4E76}" type="presParOf" srcId="{A25C886B-19F9-1846-8DB4-62F0BD78323E}" destId="{AD7E2066-058C-224C-B995-197F5624DA18}" srcOrd="0" destOrd="0" presId="urn:microsoft.com/office/officeart/2005/8/layout/vList5"/>
    <dgm:cxn modelId="{74DB7BA2-6807-4524-A810-107AEB46B10E}" type="presParOf" srcId="{AD7E2066-058C-224C-B995-197F5624DA18}" destId="{D3FD7BC2-7CFB-E745-B39A-E2D9D658EE93}" srcOrd="0" destOrd="0" presId="urn:microsoft.com/office/officeart/2005/8/layout/vList5"/>
    <dgm:cxn modelId="{667241B4-EEAA-487E-9D64-554D2A181992}" type="presParOf" srcId="{AD7E2066-058C-224C-B995-197F5624DA18}" destId="{0AD44CE7-0F50-D345-A724-F150EB8B68F2}" srcOrd="1" destOrd="0" presId="urn:microsoft.com/office/officeart/2005/8/layout/vList5"/>
    <dgm:cxn modelId="{2EB172F1-9D8B-4B3A-A178-1A98A9772120}" type="presParOf" srcId="{A25C886B-19F9-1846-8DB4-62F0BD78323E}" destId="{F2631208-4039-274E-9498-B1A4AADA9F66}" srcOrd="1" destOrd="0" presId="urn:microsoft.com/office/officeart/2005/8/layout/vList5"/>
    <dgm:cxn modelId="{63C1F2CB-5FC3-47CC-9C65-EC993E34FB21}" type="presParOf" srcId="{A25C886B-19F9-1846-8DB4-62F0BD78323E}" destId="{59340D83-B7E4-0940-900C-DC01E5FFE48C}" srcOrd="2" destOrd="0" presId="urn:microsoft.com/office/officeart/2005/8/layout/vList5"/>
    <dgm:cxn modelId="{89CA7E9D-285B-446B-AAA9-F95D830D6194}" type="presParOf" srcId="{59340D83-B7E4-0940-900C-DC01E5FFE48C}" destId="{9DA2770A-06E8-C947-B664-5168FD60E299}" srcOrd="0" destOrd="0" presId="urn:microsoft.com/office/officeart/2005/8/layout/vList5"/>
    <dgm:cxn modelId="{B3110860-A0F1-4426-B0DE-02014C3E3A9D}" type="presParOf" srcId="{59340D83-B7E4-0940-900C-DC01E5FFE48C}" destId="{0BE37B6B-DA2D-1846-9D2A-5A63D30CD6E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A5456E-C068-9947-B668-46D90108E6B2}" type="doc">
      <dgm:prSet loTypeId="urn:microsoft.com/office/officeart/2005/8/layout/default#2" loCatId="" qsTypeId="urn:microsoft.com/office/officeart/2005/8/quickstyle/simple4" qsCatId="simple" csTypeId="urn:microsoft.com/office/officeart/2005/8/colors/colorful1#3" csCatId="colorful" phldr="1"/>
      <dgm:spPr/>
      <dgm:t>
        <a:bodyPr/>
        <a:lstStyle/>
        <a:p>
          <a:endParaRPr lang="en-US"/>
        </a:p>
      </dgm:t>
    </dgm:pt>
    <dgm:pt modelId="{8BA602B9-50D3-E64B-8238-0DAC99E91ED8}">
      <dgm:prSet custT="1"/>
      <dgm:spPr/>
      <dgm:t>
        <a:bodyPr/>
        <a:lstStyle/>
        <a:p>
          <a:pPr algn="ctr" rtl="0"/>
          <a:endParaRPr lang="en-US" sz="4000" b="1" dirty="0" smtClean="0">
            <a:solidFill>
              <a:schemeClr val="tx1"/>
            </a:solidFill>
          </a:endParaRPr>
        </a:p>
        <a:p>
          <a:pPr algn="l" rtl="0"/>
          <a:r>
            <a:rPr lang="en-US" sz="2400" b="1" dirty="0" smtClean="0">
              <a:solidFill>
                <a:schemeClr val="tx1"/>
              </a:solidFill>
            </a:rPr>
            <a:t>Rule 55C: </a:t>
          </a:r>
          <a:r>
            <a:rPr lang="en-US" sz="2400" b="0" dirty="0" smtClean="0">
              <a:solidFill>
                <a:schemeClr val="tx1"/>
              </a:solidFill>
            </a:rPr>
            <a:t>S</a:t>
          </a:r>
          <a:r>
            <a:rPr lang="en-US" sz="2400" dirty="0" smtClean="0">
              <a:solidFill>
                <a:schemeClr val="tx1"/>
              </a:solidFill>
            </a:rPr>
            <a:t>crutiny and inspection of EVMs before counting. Counting staff and counting agents to  inspect and ensure that the CU is not tampered and all seals are intact. In case not, report matter to ECI</a:t>
          </a:r>
        </a:p>
        <a:p>
          <a:pPr algn="ctr" rtl="0"/>
          <a:endParaRPr lang="en-US" sz="2000" dirty="0" smtClean="0">
            <a:solidFill>
              <a:schemeClr val="tx1"/>
            </a:solidFill>
          </a:endParaRPr>
        </a:p>
        <a:p>
          <a:pPr algn="l" rtl="0"/>
          <a:endParaRPr lang="en-US" sz="2000" dirty="0">
            <a:solidFill>
              <a:schemeClr val="tx1"/>
            </a:solidFill>
          </a:endParaRPr>
        </a:p>
      </dgm:t>
    </dgm:pt>
    <dgm:pt modelId="{F9FF78A3-DF29-704E-BF3A-71D074A3C96D}" type="parTrans" cxnId="{570F981C-9875-DF44-8B4E-1788AF9110F4}">
      <dgm:prSet/>
      <dgm:spPr/>
      <dgm:t>
        <a:bodyPr/>
        <a:lstStyle/>
        <a:p>
          <a:endParaRPr lang="en-US">
            <a:solidFill>
              <a:schemeClr val="tx1"/>
            </a:solidFill>
          </a:endParaRPr>
        </a:p>
      </dgm:t>
    </dgm:pt>
    <dgm:pt modelId="{7C8DF7CB-2E1E-0B4E-A87A-FD4DFCD6B346}" type="sibTrans" cxnId="{570F981C-9875-DF44-8B4E-1788AF9110F4}">
      <dgm:prSet/>
      <dgm:spPr/>
      <dgm:t>
        <a:bodyPr/>
        <a:lstStyle/>
        <a:p>
          <a:endParaRPr lang="en-US">
            <a:solidFill>
              <a:schemeClr val="tx1"/>
            </a:solidFill>
          </a:endParaRPr>
        </a:p>
      </dgm:t>
    </dgm:pt>
    <dgm:pt modelId="{1E440459-E7D2-4F40-AF38-4F4A480B9B82}">
      <dgm:prSet custT="1"/>
      <dgm:spPr/>
      <dgm:t>
        <a:bodyPr/>
        <a:lstStyle/>
        <a:p>
          <a:pPr algn="l" rtl="0"/>
          <a:endParaRPr lang="en-US" sz="1800" b="1" dirty="0" smtClean="0">
            <a:solidFill>
              <a:schemeClr val="tx1"/>
            </a:solidFill>
          </a:endParaRPr>
        </a:p>
        <a:p>
          <a:pPr algn="l" rtl="0"/>
          <a:r>
            <a:rPr lang="en-US" sz="2400" b="1" dirty="0" smtClean="0">
              <a:solidFill>
                <a:schemeClr val="tx1"/>
              </a:solidFill>
            </a:rPr>
            <a:t>Rule 56C: A</a:t>
          </a:r>
          <a:r>
            <a:rPr lang="en-US" sz="2400" dirty="0" smtClean="0">
              <a:solidFill>
                <a:schemeClr val="tx1"/>
              </a:solidFill>
            </a:rPr>
            <a:t>ctual counting</a:t>
          </a:r>
        </a:p>
        <a:p>
          <a:pPr algn="l" rtl="0"/>
          <a:r>
            <a:rPr lang="en-US" sz="2400" dirty="0" smtClean="0">
              <a:solidFill>
                <a:schemeClr val="tx1"/>
              </a:solidFill>
            </a:rPr>
            <a:t>1. Press the result button and see the display of votes count.</a:t>
          </a:r>
        </a:p>
        <a:p>
          <a:pPr algn="l" rtl="0"/>
          <a:r>
            <a:rPr lang="en-US" sz="2400" dirty="0" smtClean="0">
              <a:solidFill>
                <a:schemeClr val="tx1"/>
              </a:solidFill>
            </a:rPr>
            <a:t>2.  Note down the same in part-II of form 17C. Counting supervisor to sign on it along with candidates or their election agents or counting agents</a:t>
          </a:r>
        </a:p>
        <a:p>
          <a:pPr algn="l" rtl="0"/>
          <a:r>
            <a:rPr lang="en-US" sz="2400" dirty="0" smtClean="0">
              <a:solidFill>
                <a:schemeClr val="tx1"/>
              </a:solidFill>
            </a:rPr>
            <a:t>3.  Corresponding entries to be made in form-20</a:t>
          </a:r>
          <a:endParaRPr lang="en-US" sz="1800" dirty="0" smtClean="0">
            <a:solidFill>
              <a:schemeClr val="tx1"/>
            </a:solidFill>
          </a:endParaRPr>
        </a:p>
        <a:p>
          <a:pPr algn="ctr" rtl="0"/>
          <a:endParaRPr lang="en-US" sz="1600" dirty="0">
            <a:solidFill>
              <a:schemeClr val="tx1"/>
            </a:solidFill>
          </a:endParaRPr>
        </a:p>
      </dgm:t>
    </dgm:pt>
    <dgm:pt modelId="{5002ABF4-413E-B74B-99E5-5B9040C67354}" type="parTrans" cxnId="{E9BF8E13-8601-7F49-849E-E88D12907695}">
      <dgm:prSet/>
      <dgm:spPr/>
      <dgm:t>
        <a:bodyPr/>
        <a:lstStyle/>
        <a:p>
          <a:endParaRPr lang="en-US">
            <a:solidFill>
              <a:schemeClr val="tx1"/>
            </a:solidFill>
          </a:endParaRPr>
        </a:p>
      </dgm:t>
    </dgm:pt>
    <dgm:pt modelId="{7B79AC80-6487-E149-922F-3608726E0811}" type="sibTrans" cxnId="{E9BF8E13-8601-7F49-849E-E88D12907695}">
      <dgm:prSet/>
      <dgm:spPr/>
      <dgm:t>
        <a:bodyPr/>
        <a:lstStyle/>
        <a:p>
          <a:endParaRPr lang="en-US">
            <a:solidFill>
              <a:schemeClr val="tx1"/>
            </a:solidFill>
          </a:endParaRPr>
        </a:p>
      </dgm:t>
    </dgm:pt>
    <dgm:pt modelId="{45E095DF-4B66-B749-A9BB-BA7568449609}" type="pres">
      <dgm:prSet presAssocID="{A5A5456E-C068-9947-B668-46D90108E6B2}" presName="diagram" presStyleCnt="0">
        <dgm:presLayoutVars>
          <dgm:dir/>
          <dgm:resizeHandles val="exact"/>
        </dgm:presLayoutVars>
      </dgm:prSet>
      <dgm:spPr/>
      <dgm:t>
        <a:bodyPr/>
        <a:lstStyle/>
        <a:p>
          <a:endParaRPr lang="en-US"/>
        </a:p>
      </dgm:t>
    </dgm:pt>
    <dgm:pt modelId="{76D575BC-2CF6-2444-87D3-52C1463E2B16}" type="pres">
      <dgm:prSet presAssocID="{8BA602B9-50D3-E64B-8238-0DAC99E91ED8}" presName="node" presStyleLbl="node1" presStyleIdx="0" presStyleCnt="2" custScaleX="104490" custScaleY="172724">
        <dgm:presLayoutVars>
          <dgm:bulletEnabled val="1"/>
        </dgm:presLayoutVars>
      </dgm:prSet>
      <dgm:spPr/>
      <dgm:t>
        <a:bodyPr/>
        <a:lstStyle/>
        <a:p>
          <a:endParaRPr lang="en-US"/>
        </a:p>
      </dgm:t>
    </dgm:pt>
    <dgm:pt modelId="{D370BB32-D3FE-0348-B139-3E9E6C17A149}" type="pres">
      <dgm:prSet presAssocID="{7C8DF7CB-2E1E-0B4E-A87A-FD4DFCD6B346}" presName="sibTrans" presStyleCnt="0"/>
      <dgm:spPr/>
    </dgm:pt>
    <dgm:pt modelId="{C4551F3E-B6AE-8442-BAC7-21F60A0AE14B}" type="pres">
      <dgm:prSet presAssocID="{1E440459-E7D2-4F40-AF38-4F4A480B9B82}" presName="node" presStyleLbl="node1" presStyleIdx="1" presStyleCnt="2" custScaleX="138219" custScaleY="177907">
        <dgm:presLayoutVars>
          <dgm:bulletEnabled val="1"/>
        </dgm:presLayoutVars>
      </dgm:prSet>
      <dgm:spPr/>
      <dgm:t>
        <a:bodyPr/>
        <a:lstStyle/>
        <a:p>
          <a:endParaRPr lang="en-US"/>
        </a:p>
      </dgm:t>
    </dgm:pt>
  </dgm:ptLst>
  <dgm:cxnLst>
    <dgm:cxn modelId="{0513058D-6B02-49FD-A4B3-A0EB685BE296}" type="presOf" srcId="{A5A5456E-C068-9947-B668-46D90108E6B2}" destId="{45E095DF-4B66-B749-A9BB-BA7568449609}" srcOrd="0" destOrd="0" presId="urn:microsoft.com/office/officeart/2005/8/layout/default#2"/>
    <dgm:cxn modelId="{570F981C-9875-DF44-8B4E-1788AF9110F4}" srcId="{A5A5456E-C068-9947-B668-46D90108E6B2}" destId="{8BA602B9-50D3-E64B-8238-0DAC99E91ED8}" srcOrd="0" destOrd="0" parTransId="{F9FF78A3-DF29-704E-BF3A-71D074A3C96D}" sibTransId="{7C8DF7CB-2E1E-0B4E-A87A-FD4DFCD6B346}"/>
    <dgm:cxn modelId="{CCD05278-A79C-4CB9-BAB9-E73224A38ACF}" type="presOf" srcId="{1E440459-E7D2-4F40-AF38-4F4A480B9B82}" destId="{C4551F3E-B6AE-8442-BAC7-21F60A0AE14B}" srcOrd="0" destOrd="0" presId="urn:microsoft.com/office/officeart/2005/8/layout/default#2"/>
    <dgm:cxn modelId="{E9BF8E13-8601-7F49-849E-E88D12907695}" srcId="{A5A5456E-C068-9947-B668-46D90108E6B2}" destId="{1E440459-E7D2-4F40-AF38-4F4A480B9B82}" srcOrd="1" destOrd="0" parTransId="{5002ABF4-413E-B74B-99E5-5B9040C67354}" sibTransId="{7B79AC80-6487-E149-922F-3608726E0811}"/>
    <dgm:cxn modelId="{A52F3BFD-3029-4CC8-A464-E60DE4C23E5F}" type="presOf" srcId="{8BA602B9-50D3-E64B-8238-0DAC99E91ED8}" destId="{76D575BC-2CF6-2444-87D3-52C1463E2B16}" srcOrd="0" destOrd="0" presId="urn:microsoft.com/office/officeart/2005/8/layout/default#2"/>
    <dgm:cxn modelId="{E0963569-DCC6-40EF-B8EE-BEF8A0B74E0A}" type="presParOf" srcId="{45E095DF-4B66-B749-A9BB-BA7568449609}" destId="{76D575BC-2CF6-2444-87D3-52C1463E2B16}" srcOrd="0" destOrd="0" presId="urn:microsoft.com/office/officeart/2005/8/layout/default#2"/>
    <dgm:cxn modelId="{28FABDAB-F92E-46AB-8EEF-A1B2EB45C524}" type="presParOf" srcId="{45E095DF-4B66-B749-A9BB-BA7568449609}" destId="{D370BB32-D3FE-0348-B139-3E9E6C17A149}" srcOrd="1" destOrd="0" presId="urn:microsoft.com/office/officeart/2005/8/layout/default#2"/>
    <dgm:cxn modelId="{E9190B7E-DB17-4559-913A-372E43C01407}" type="presParOf" srcId="{45E095DF-4B66-B749-A9BB-BA7568449609}" destId="{C4551F3E-B6AE-8442-BAC7-21F60A0AE14B}" srcOrd="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A5456E-C068-9947-B668-46D90108E6B2}" type="doc">
      <dgm:prSet loTypeId="urn:microsoft.com/office/officeart/2005/8/layout/default#2" loCatId="" qsTypeId="urn:microsoft.com/office/officeart/2005/8/quickstyle/simple4" qsCatId="simple" csTypeId="urn:microsoft.com/office/officeart/2005/8/colors/colorful1#3" csCatId="colorful" phldr="1"/>
      <dgm:spPr/>
      <dgm:t>
        <a:bodyPr/>
        <a:lstStyle/>
        <a:p>
          <a:endParaRPr lang="en-US"/>
        </a:p>
      </dgm:t>
    </dgm:pt>
    <dgm:pt modelId="{1E440459-E7D2-4F40-AF38-4F4A480B9B82}">
      <dgm:prSet custT="1"/>
      <dgm:spPr/>
      <dgm:t>
        <a:bodyPr/>
        <a:lstStyle/>
        <a:p>
          <a:pPr algn="just" rtl="0"/>
          <a:r>
            <a:rPr lang="en-US" sz="3600" b="1" dirty="0" smtClean="0">
              <a:solidFill>
                <a:schemeClr val="tx1"/>
              </a:solidFill>
            </a:rPr>
            <a:t>Rule 57C:</a:t>
          </a:r>
          <a:r>
            <a:rPr lang="en-US" sz="3600" dirty="0" smtClean="0">
              <a:solidFill>
                <a:schemeClr val="tx1"/>
              </a:solidFill>
            </a:rPr>
            <a:t> Sealing of voting machines.-</a:t>
          </a:r>
        </a:p>
        <a:p>
          <a:pPr algn="just" rtl="0"/>
          <a:r>
            <a:rPr lang="en-US" sz="3600" dirty="0" smtClean="0">
              <a:solidFill>
                <a:schemeClr val="tx1"/>
              </a:solidFill>
            </a:rPr>
            <a:t>After  result of voting recorded in a CU has been entered in Part-II of Form 17C, the CU is to be resealed with the seals of the RO and candidates/ election agents present.</a:t>
          </a:r>
        </a:p>
        <a:p>
          <a:pPr algn="ctr" rtl="0"/>
          <a:endParaRPr lang="en-US" sz="1200" dirty="0">
            <a:solidFill>
              <a:schemeClr val="tx1"/>
            </a:solidFill>
          </a:endParaRPr>
        </a:p>
      </dgm:t>
    </dgm:pt>
    <dgm:pt modelId="{5002ABF4-413E-B74B-99E5-5B9040C67354}" type="parTrans" cxnId="{E9BF8E13-8601-7F49-849E-E88D12907695}">
      <dgm:prSet/>
      <dgm:spPr/>
      <dgm:t>
        <a:bodyPr/>
        <a:lstStyle/>
        <a:p>
          <a:endParaRPr lang="en-US">
            <a:solidFill>
              <a:schemeClr val="tx1"/>
            </a:solidFill>
          </a:endParaRPr>
        </a:p>
      </dgm:t>
    </dgm:pt>
    <dgm:pt modelId="{7B79AC80-6487-E149-922F-3608726E0811}" type="sibTrans" cxnId="{E9BF8E13-8601-7F49-849E-E88D12907695}">
      <dgm:prSet/>
      <dgm:spPr/>
      <dgm:t>
        <a:bodyPr/>
        <a:lstStyle/>
        <a:p>
          <a:endParaRPr lang="en-US">
            <a:solidFill>
              <a:schemeClr val="tx1"/>
            </a:solidFill>
          </a:endParaRPr>
        </a:p>
      </dgm:t>
    </dgm:pt>
    <dgm:pt modelId="{45E095DF-4B66-B749-A9BB-BA7568449609}" type="pres">
      <dgm:prSet presAssocID="{A5A5456E-C068-9947-B668-46D90108E6B2}" presName="diagram" presStyleCnt="0">
        <dgm:presLayoutVars>
          <dgm:dir/>
          <dgm:resizeHandles val="exact"/>
        </dgm:presLayoutVars>
      </dgm:prSet>
      <dgm:spPr/>
      <dgm:t>
        <a:bodyPr/>
        <a:lstStyle/>
        <a:p>
          <a:endParaRPr lang="en-US"/>
        </a:p>
      </dgm:t>
    </dgm:pt>
    <dgm:pt modelId="{C4551F3E-B6AE-8442-BAC7-21F60A0AE14B}" type="pres">
      <dgm:prSet presAssocID="{1E440459-E7D2-4F40-AF38-4F4A480B9B82}" presName="node" presStyleLbl="node1" presStyleIdx="0" presStyleCnt="1" custScaleX="121865" custScaleY="116482">
        <dgm:presLayoutVars>
          <dgm:bulletEnabled val="1"/>
        </dgm:presLayoutVars>
      </dgm:prSet>
      <dgm:spPr/>
      <dgm:t>
        <a:bodyPr/>
        <a:lstStyle/>
        <a:p>
          <a:endParaRPr lang="en-US"/>
        </a:p>
      </dgm:t>
    </dgm:pt>
  </dgm:ptLst>
  <dgm:cxnLst>
    <dgm:cxn modelId="{5F180A63-3C42-4242-8064-ED108586D7B0}" type="presOf" srcId="{1E440459-E7D2-4F40-AF38-4F4A480B9B82}" destId="{C4551F3E-B6AE-8442-BAC7-21F60A0AE14B}" srcOrd="0" destOrd="0" presId="urn:microsoft.com/office/officeart/2005/8/layout/default#2"/>
    <dgm:cxn modelId="{C66FBFC7-865A-4FD6-9B63-9389C11E0CB2}" type="presOf" srcId="{A5A5456E-C068-9947-B668-46D90108E6B2}" destId="{45E095DF-4B66-B749-A9BB-BA7568449609}" srcOrd="0" destOrd="0" presId="urn:microsoft.com/office/officeart/2005/8/layout/default#2"/>
    <dgm:cxn modelId="{E9BF8E13-8601-7F49-849E-E88D12907695}" srcId="{A5A5456E-C068-9947-B668-46D90108E6B2}" destId="{1E440459-E7D2-4F40-AF38-4F4A480B9B82}" srcOrd="0" destOrd="0" parTransId="{5002ABF4-413E-B74B-99E5-5B9040C67354}" sibTransId="{7B79AC80-6487-E149-922F-3608726E0811}"/>
    <dgm:cxn modelId="{316E51DD-926F-4161-B229-3C0D03FD7739}" type="presParOf" srcId="{45E095DF-4B66-B749-A9BB-BA7568449609}" destId="{C4551F3E-B6AE-8442-BAC7-21F60A0AE14B}"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A5456E-C068-9947-B668-46D90108E6B2}" type="doc">
      <dgm:prSet loTypeId="urn:microsoft.com/office/officeart/2005/8/layout/default#2" loCatId="" qsTypeId="urn:microsoft.com/office/officeart/2005/8/quickstyle/simple4" qsCatId="simple" csTypeId="urn:microsoft.com/office/officeart/2005/8/colors/colorful1#3" csCatId="colorful" phldr="1"/>
      <dgm:spPr/>
      <dgm:t>
        <a:bodyPr/>
        <a:lstStyle/>
        <a:p>
          <a:endParaRPr lang="en-US"/>
        </a:p>
      </dgm:t>
    </dgm:pt>
    <dgm:pt modelId="{ADFFC81F-B683-B64B-9F15-04F941498FC1}">
      <dgm:prSet/>
      <dgm:spPr/>
      <dgm:t>
        <a:bodyPr/>
        <a:lstStyle/>
        <a:p>
          <a:pPr rtl="0"/>
          <a:r>
            <a:rPr lang="en-US" b="1" dirty="0" smtClean="0">
              <a:solidFill>
                <a:schemeClr val="tx1"/>
              </a:solidFill>
            </a:rPr>
            <a:t>Rules 60 </a:t>
          </a:r>
          <a:r>
            <a:rPr lang="en-US" dirty="0" smtClean="0">
              <a:solidFill>
                <a:schemeClr val="tx1"/>
              </a:solidFill>
            </a:rPr>
            <a:t>provides for continuous counting</a:t>
          </a:r>
          <a:endParaRPr lang="en-US" dirty="0">
            <a:solidFill>
              <a:schemeClr val="tx1"/>
            </a:solidFill>
          </a:endParaRPr>
        </a:p>
      </dgm:t>
    </dgm:pt>
    <dgm:pt modelId="{6CE1165E-6218-3F47-84C0-BE61B89A6174}" type="parTrans" cxnId="{898D87D0-D13E-424D-8383-DB9C94B624AD}">
      <dgm:prSet/>
      <dgm:spPr/>
      <dgm:t>
        <a:bodyPr/>
        <a:lstStyle/>
        <a:p>
          <a:endParaRPr lang="en-US">
            <a:solidFill>
              <a:schemeClr val="tx1"/>
            </a:solidFill>
          </a:endParaRPr>
        </a:p>
      </dgm:t>
    </dgm:pt>
    <dgm:pt modelId="{1C3C1C15-52A5-394F-BF2E-BEA4EB598E0E}" type="sibTrans" cxnId="{898D87D0-D13E-424D-8383-DB9C94B624AD}">
      <dgm:prSet/>
      <dgm:spPr/>
      <dgm:t>
        <a:bodyPr/>
        <a:lstStyle/>
        <a:p>
          <a:endParaRPr lang="en-US">
            <a:solidFill>
              <a:schemeClr val="tx1"/>
            </a:solidFill>
          </a:endParaRPr>
        </a:p>
      </dgm:t>
    </dgm:pt>
    <dgm:pt modelId="{2A9D58A9-47C1-4A45-8F75-2409D62865A6}">
      <dgm:prSet/>
      <dgm:spPr/>
      <dgm:t>
        <a:bodyPr/>
        <a:lstStyle/>
        <a:p>
          <a:pPr rtl="0"/>
          <a:r>
            <a:rPr lang="en-US" b="1" dirty="0" smtClean="0">
              <a:solidFill>
                <a:schemeClr val="tx1"/>
              </a:solidFill>
            </a:rPr>
            <a:t>Rule 61 </a:t>
          </a:r>
          <a:r>
            <a:rPr lang="en-US" dirty="0" smtClean="0">
              <a:solidFill>
                <a:schemeClr val="tx1"/>
              </a:solidFill>
            </a:rPr>
            <a:t>provides for re-commencement of counting after fresh poll </a:t>
          </a:r>
          <a:endParaRPr lang="en-US" dirty="0">
            <a:solidFill>
              <a:schemeClr val="tx1"/>
            </a:solidFill>
          </a:endParaRPr>
        </a:p>
      </dgm:t>
    </dgm:pt>
    <dgm:pt modelId="{2F60CE61-E9A0-9F4F-823A-CA7E0ABBC1FC}" type="parTrans" cxnId="{BAB5CB8C-2063-D846-811E-82FD7779A5E7}">
      <dgm:prSet/>
      <dgm:spPr/>
      <dgm:t>
        <a:bodyPr/>
        <a:lstStyle/>
        <a:p>
          <a:endParaRPr lang="en-US">
            <a:solidFill>
              <a:schemeClr val="tx1"/>
            </a:solidFill>
          </a:endParaRPr>
        </a:p>
      </dgm:t>
    </dgm:pt>
    <dgm:pt modelId="{B7043EFC-12ED-434E-A52F-6473D68B4BFC}" type="sibTrans" cxnId="{BAB5CB8C-2063-D846-811E-82FD7779A5E7}">
      <dgm:prSet/>
      <dgm:spPr/>
      <dgm:t>
        <a:bodyPr/>
        <a:lstStyle/>
        <a:p>
          <a:endParaRPr lang="en-US">
            <a:solidFill>
              <a:schemeClr val="tx1"/>
            </a:solidFill>
          </a:endParaRPr>
        </a:p>
      </dgm:t>
    </dgm:pt>
    <dgm:pt modelId="{4AD6E282-5F62-0940-B2CC-551F5C76A6C0}">
      <dgm:prSet/>
      <dgm:spPr/>
      <dgm:t>
        <a:bodyPr/>
        <a:lstStyle/>
        <a:p>
          <a:pPr rtl="0"/>
          <a:r>
            <a:rPr lang="en-US" b="1" dirty="0" smtClean="0">
              <a:solidFill>
                <a:schemeClr val="tx1"/>
              </a:solidFill>
            </a:rPr>
            <a:t>Rule 63 </a:t>
          </a:r>
          <a:r>
            <a:rPr lang="en-US" dirty="0" smtClean="0">
              <a:solidFill>
                <a:schemeClr val="tx1"/>
              </a:solidFill>
            </a:rPr>
            <a:t>provides for recount of votes</a:t>
          </a:r>
          <a:endParaRPr lang="en-US" dirty="0">
            <a:solidFill>
              <a:schemeClr val="tx1"/>
            </a:solidFill>
          </a:endParaRPr>
        </a:p>
      </dgm:t>
    </dgm:pt>
    <dgm:pt modelId="{B71E1864-68FD-D342-91E3-DEB870DCD4E7}" type="parTrans" cxnId="{01074807-2A6C-0A48-BDCA-21E80B203954}">
      <dgm:prSet/>
      <dgm:spPr/>
      <dgm:t>
        <a:bodyPr/>
        <a:lstStyle/>
        <a:p>
          <a:endParaRPr lang="en-US">
            <a:solidFill>
              <a:schemeClr val="tx1"/>
            </a:solidFill>
          </a:endParaRPr>
        </a:p>
      </dgm:t>
    </dgm:pt>
    <dgm:pt modelId="{414CDF40-E42C-4C43-AE35-BD8F5D1982FD}" type="sibTrans" cxnId="{01074807-2A6C-0A48-BDCA-21E80B203954}">
      <dgm:prSet/>
      <dgm:spPr/>
      <dgm:t>
        <a:bodyPr/>
        <a:lstStyle/>
        <a:p>
          <a:endParaRPr lang="en-US">
            <a:solidFill>
              <a:schemeClr val="tx1"/>
            </a:solidFill>
          </a:endParaRPr>
        </a:p>
      </dgm:t>
    </dgm:pt>
    <dgm:pt modelId="{AD32E83A-B890-D44E-9614-B8AD234ECE11}">
      <dgm:prSet/>
      <dgm:spPr/>
      <dgm:t>
        <a:bodyPr/>
        <a:lstStyle/>
        <a:p>
          <a:pPr rtl="0"/>
          <a:r>
            <a:rPr lang="en-US" b="1" dirty="0" smtClean="0">
              <a:solidFill>
                <a:schemeClr val="tx1"/>
              </a:solidFill>
            </a:rPr>
            <a:t>Rule 64 </a:t>
          </a:r>
          <a:r>
            <a:rPr lang="en-US" dirty="0" smtClean="0">
              <a:solidFill>
                <a:schemeClr val="tx1"/>
              </a:solidFill>
            </a:rPr>
            <a:t>provides for declaration of result of election</a:t>
          </a:r>
          <a:endParaRPr lang="en-US" dirty="0">
            <a:solidFill>
              <a:schemeClr val="tx1"/>
            </a:solidFill>
          </a:endParaRPr>
        </a:p>
      </dgm:t>
    </dgm:pt>
    <dgm:pt modelId="{CA470931-73EB-3E45-BFCE-38EE9CCCE2DD}" type="parTrans" cxnId="{137FBA0A-3D9D-AD4C-A93D-704A4418E889}">
      <dgm:prSet/>
      <dgm:spPr/>
      <dgm:t>
        <a:bodyPr/>
        <a:lstStyle/>
        <a:p>
          <a:endParaRPr lang="en-US">
            <a:solidFill>
              <a:schemeClr val="tx1"/>
            </a:solidFill>
          </a:endParaRPr>
        </a:p>
      </dgm:t>
    </dgm:pt>
    <dgm:pt modelId="{41AC20C1-4EAB-E846-8F5C-96B8A87BC0CC}" type="sibTrans" cxnId="{137FBA0A-3D9D-AD4C-A93D-704A4418E889}">
      <dgm:prSet/>
      <dgm:spPr/>
      <dgm:t>
        <a:bodyPr/>
        <a:lstStyle/>
        <a:p>
          <a:endParaRPr lang="en-US">
            <a:solidFill>
              <a:schemeClr val="tx1"/>
            </a:solidFill>
          </a:endParaRPr>
        </a:p>
      </dgm:t>
    </dgm:pt>
    <dgm:pt modelId="{7C3FD490-6EB0-3046-BABB-10987E545CEC}">
      <dgm:prSet/>
      <dgm:spPr/>
      <dgm:t>
        <a:bodyPr/>
        <a:lstStyle/>
        <a:p>
          <a:pPr rtl="0"/>
          <a:r>
            <a:rPr lang="en-US" b="1" dirty="0" smtClean="0">
              <a:solidFill>
                <a:schemeClr val="tx1"/>
              </a:solidFill>
            </a:rPr>
            <a:t>Rule 66 </a:t>
          </a:r>
          <a:r>
            <a:rPr lang="en-US" dirty="0" smtClean="0">
              <a:solidFill>
                <a:schemeClr val="tx1"/>
              </a:solidFill>
            </a:rPr>
            <a:t>provides for grant of certificate of election to returned candidate</a:t>
          </a:r>
          <a:endParaRPr lang="en-US" dirty="0">
            <a:solidFill>
              <a:schemeClr val="tx1"/>
            </a:solidFill>
          </a:endParaRPr>
        </a:p>
      </dgm:t>
    </dgm:pt>
    <dgm:pt modelId="{30F7CB8E-528A-464A-8060-BC19D7B594DD}" type="parTrans" cxnId="{54A66147-AF5F-1D45-BF36-E38C114F8E67}">
      <dgm:prSet/>
      <dgm:spPr/>
      <dgm:t>
        <a:bodyPr/>
        <a:lstStyle/>
        <a:p>
          <a:endParaRPr lang="en-US">
            <a:solidFill>
              <a:schemeClr val="tx1"/>
            </a:solidFill>
          </a:endParaRPr>
        </a:p>
      </dgm:t>
    </dgm:pt>
    <dgm:pt modelId="{40E3599B-51BB-414E-9043-17D9756EF7CF}" type="sibTrans" cxnId="{54A66147-AF5F-1D45-BF36-E38C114F8E67}">
      <dgm:prSet/>
      <dgm:spPr/>
      <dgm:t>
        <a:bodyPr/>
        <a:lstStyle/>
        <a:p>
          <a:endParaRPr lang="en-US">
            <a:solidFill>
              <a:schemeClr val="tx1"/>
            </a:solidFill>
          </a:endParaRPr>
        </a:p>
      </dgm:t>
    </dgm:pt>
    <dgm:pt modelId="{634B3352-04CF-A64D-9F12-CDA6807A6616}">
      <dgm:prSet/>
      <dgm:spPr/>
      <dgm:t>
        <a:bodyPr/>
        <a:lstStyle/>
        <a:p>
          <a:pPr rtl="0"/>
          <a:r>
            <a:rPr lang="en-US" b="1" dirty="0" smtClean="0">
              <a:solidFill>
                <a:schemeClr val="tx1"/>
              </a:solidFill>
            </a:rPr>
            <a:t>Rule 65 </a:t>
          </a:r>
          <a:r>
            <a:rPr lang="en-US" dirty="0" smtClean="0">
              <a:solidFill>
                <a:schemeClr val="tx1"/>
              </a:solidFill>
            </a:rPr>
            <a:t>provides for counting at 2 or more places for one constituency </a:t>
          </a:r>
          <a:endParaRPr lang="en-US" dirty="0">
            <a:solidFill>
              <a:schemeClr val="tx1"/>
            </a:solidFill>
          </a:endParaRPr>
        </a:p>
      </dgm:t>
    </dgm:pt>
    <dgm:pt modelId="{31330B31-34B9-A84D-9BD3-CAB50B72299A}" type="sibTrans" cxnId="{C31CE0D2-641F-D842-B787-5C7F7BA500A9}">
      <dgm:prSet/>
      <dgm:spPr/>
      <dgm:t>
        <a:bodyPr/>
        <a:lstStyle/>
        <a:p>
          <a:endParaRPr lang="en-US">
            <a:solidFill>
              <a:schemeClr val="tx1"/>
            </a:solidFill>
          </a:endParaRPr>
        </a:p>
      </dgm:t>
    </dgm:pt>
    <dgm:pt modelId="{44D886A1-C0F5-0D45-BAB2-60E65592953C}" type="parTrans" cxnId="{C31CE0D2-641F-D842-B787-5C7F7BA500A9}">
      <dgm:prSet/>
      <dgm:spPr/>
      <dgm:t>
        <a:bodyPr/>
        <a:lstStyle/>
        <a:p>
          <a:endParaRPr lang="en-US">
            <a:solidFill>
              <a:schemeClr val="tx1"/>
            </a:solidFill>
          </a:endParaRPr>
        </a:p>
      </dgm:t>
    </dgm:pt>
    <dgm:pt modelId="{45E095DF-4B66-B749-A9BB-BA7568449609}" type="pres">
      <dgm:prSet presAssocID="{A5A5456E-C068-9947-B668-46D90108E6B2}" presName="diagram" presStyleCnt="0">
        <dgm:presLayoutVars>
          <dgm:dir/>
          <dgm:resizeHandles val="exact"/>
        </dgm:presLayoutVars>
      </dgm:prSet>
      <dgm:spPr/>
      <dgm:t>
        <a:bodyPr/>
        <a:lstStyle/>
        <a:p>
          <a:endParaRPr lang="en-US"/>
        </a:p>
      </dgm:t>
    </dgm:pt>
    <dgm:pt modelId="{B4D547B6-0C19-8241-8018-E289BE0DD1EA}" type="pres">
      <dgm:prSet presAssocID="{ADFFC81F-B683-B64B-9F15-04F941498FC1}" presName="node" presStyleLbl="node1" presStyleIdx="0" presStyleCnt="6">
        <dgm:presLayoutVars>
          <dgm:bulletEnabled val="1"/>
        </dgm:presLayoutVars>
      </dgm:prSet>
      <dgm:spPr/>
      <dgm:t>
        <a:bodyPr/>
        <a:lstStyle/>
        <a:p>
          <a:endParaRPr lang="en-US"/>
        </a:p>
      </dgm:t>
    </dgm:pt>
    <dgm:pt modelId="{203B4C4C-BBDB-E24B-97D0-D95A2FB53D8D}" type="pres">
      <dgm:prSet presAssocID="{1C3C1C15-52A5-394F-BF2E-BEA4EB598E0E}" presName="sibTrans" presStyleCnt="0"/>
      <dgm:spPr/>
    </dgm:pt>
    <dgm:pt modelId="{10C0810F-8A65-6640-9C0B-6253ABC2E3DC}" type="pres">
      <dgm:prSet presAssocID="{2A9D58A9-47C1-4A45-8F75-2409D62865A6}" presName="node" presStyleLbl="node1" presStyleIdx="1" presStyleCnt="6">
        <dgm:presLayoutVars>
          <dgm:bulletEnabled val="1"/>
        </dgm:presLayoutVars>
      </dgm:prSet>
      <dgm:spPr/>
      <dgm:t>
        <a:bodyPr/>
        <a:lstStyle/>
        <a:p>
          <a:endParaRPr lang="en-US"/>
        </a:p>
      </dgm:t>
    </dgm:pt>
    <dgm:pt modelId="{2ED93487-D442-934C-B411-D4E8E8A5A271}" type="pres">
      <dgm:prSet presAssocID="{B7043EFC-12ED-434E-A52F-6473D68B4BFC}" presName="sibTrans" presStyleCnt="0"/>
      <dgm:spPr/>
    </dgm:pt>
    <dgm:pt modelId="{97DF24ED-BDEA-3049-ABA9-91621949356E}" type="pres">
      <dgm:prSet presAssocID="{4AD6E282-5F62-0940-B2CC-551F5C76A6C0}" presName="node" presStyleLbl="node1" presStyleIdx="2" presStyleCnt="6">
        <dgm:presLayoutVars>
          <dgm:bulletEnabled val="1"/>
        </dgm:presLayoutVars>
      </dgm:prSet>
      <dgm:spPr/>
      <dgm:t>
        <a:bodyPr/>
        <a:lstStyle/>
        <a:p>
          <a:endParaRPr lang="en-US"/>
        </a:p>
      </dgm:t>
    </dgm:pt>
    <dgm:pt modelId="{666E112C-58E4-6644-A323-567D2E116F27}" type="pres">
      <dgm:prSet presAssocID="{414CDF40-E42C-4C43-AE35-BD8F5D1982FD}" presName="sibTrans" presStyleCnt="0"/>
      <dgm:spPr/>
    </dgm:pt>
    <dgm:pt modelId="{463D790E-4C1B-0E48-B970-811B134A08C4}" type="pres">
      <dgm:prSet presAssocID="{AD32E83A-B890-D44E-9614-B8AD234ECE11}" presName="node" presStyleLbl="node1" presStyleIdx="3" presStyleCnt="6">
        <dgm:presLayoutVars>
          <dgm:bulletEnabled val="1"/>
        </dgm:presLayoutVars>
      </dgm:prSet>
      <dgm:spPr/>
      <dgm:t>
        <a:bodyPr/>
        <a:lstStyle/>
        <a:p>
          <a:endParaRPr lang="en-US"/>
        </a:p>
      </dgm:t>
    </dgm:pt>
    <dgm:pt modelId="{7373590C-C6A3-234F-85D6-983439ED0DBF}" type="pres">
      <dgm:prSet presAssocID="{41AC20C1-4EAB-E846-8F5C-96B8A87BC0CC}" presName="sibTrans" presStyleCnt="0"/>
      <dgm:spPr/>
    </dgm:pt>
    <dgm:pt modelId="{1A6B2BCB-189E-1949-9440-50F0479F22D8}" type="pres">
      <dgm:prSet presAssocID="{634B3352-04CF-A64D-9F12-CDA6807A6616}" presName="node" presStyleLbl="node1" presStyleIdx="4" presStyleCnt="6">
        <dgm:presLayoutVars>
          <dgm:bulletEnabled val="1"/>
        </dgm:presLayoutVars>
      </dgm:prSet>
      <dgm:spPr/>
      <dgm:t>
        <a:bodyPr/>
        <a:lstStyle/>
        <a:p>
          <a:endParaRPr lang="en-US"/>
        </a:p>
      </dgm:t>
    </dgm:pt>
    <dgm:pt modelId="{E7975F03-950D-8F43-82A7-87E34D5750A4}" type="pres">
      <dgm:prSet presAssocID="{31330B31-34B9-A84D-9BD3-CAB50B72299A}" presName="sibTrans" presStyleCnt="0"/>
      <dgm:spPr/>
    </dgm:pt>
    <dgm:pt modelId="{9C415D77-73AD-2647-A889-B91DB5544D39}" type="pres">
      <dgm:prSet presAssocID="{7C3FD490-6EB0-3046-BABB-10987E545CEC}" presName="node" presStyleLbl="node1" presStyleIdx="5" presStyleCnt="6">
        <dgm:presLayoutVars>
          <dgm:bulletEnabled val="1"/>
        </dgm:presLayoutVars>
      </dgm:prSet>
      <dgm:spPr/>
      <dgm:t>
        <a:bodyPr/>
        <a:lstStyle/>
        <a:p>
          <a:endParaRPr lang="en-US"/>
        </a:p>
      </dgm:t>
    </dgm:pt>
  </dgm:ptLst>
  <dgm:cxnLst>
    <dgm:cxn modelId="{9E63E3A1-0A2F-400B-962B-76CE24B83223}" type="presOf" srcId="{4AD6E282-5F62-0940-B2CC-551F5C76A6C0}" destId="{97DF24ED-BDEA-3049-ABA9-91621949356E}" srcOrd="0" destOrd="0" presId="urn:microsoft.com/office/officeart/2005/8/layout/default#2"/>
    <dgm:cxn modelId="{BAB5CB8C-2063-D846-811E-82FD7779A5E7}" srcId="{A5A5456E-C068-9947-B668-46D90108E6B2}" destId="{2A9D58A9-47C1-4A45-8F75-2409D62865A6}" srcOrd="1" destOrd="0" parTransId="{2F60CE61-E9A0-9F4F-823A-CA7E0ABBC1FC}" sibTransId="{B7043EFC-12ED-434E-A52F-6473D68B4BFC}"/>
    <dgm:cxn modelId="{898D87D0-D13E-424D-8383-DB9C94B624AD}" srcId="{A5A5456E-C068-9947-B668-46D90108E6B2}" destId="{ADFFC81F-B683-B64B-9F15-04F941498FC1}" srcOrd="0" destOrd="0" parTransId="{6CE1165E-6218-3F47-84C0-BE61B89A6174}" sibTransId="{1C3C1C15-52A5-394F-BF2E-BEA4EB598E0E}"/>
    <dgm:cxn modelId="{40BB54C8-D84D-4502-B2AE-9A5C8DD88A7A}" type="presOf" srcId="{634B3352-04CF-A64D-9F12-CDA6807A6616}" destId="{1A6B2BCB-189E-1949-9440-50F0479F22D8}" srcOrd="0" destOrd="0" presId="urn:microsoft.com/office/officeart/2005/8/layout/default#2"/>
    <dgm:cxn modelId="{01074807-2A6C-0A48-BDCA-21E80B203954}" srcId="{A5A5456E-C068-9947-B668-46D90108E6B2}" destId="{4AD6E282-5F62-0940-B2CC-551F5C76A6C0}" srcOrd="2" destOrd="0" parTransId="{B71E1864-68FD-D342-91E3-DEB870DCD4E7}" sibTransId="{414CDF40-E42C-4C43-AE35-BD8F5D1982FD}"/>
    <dgm:cxn modelId="{B5A14208-D5A0-422A-BAED-B3F8E2A49DC4}" type="presOf" srcId="{7C3FD490-6EB0-3046-BABB-10987E545CEC}" destId="{9C415D77-73AD-2647-A889-B91DB5544D39}" srcOrd="0" destOrd="0" presId="urn:microsoft.com/office/officeart/2005/8/layout/default#2"/>
    <dgm:cxn modelId="{309CB108-9D0F-4006-9DF9-E22023F4DB15}" type="presOf" srcId="{ADFFC81F-B683-B64B-9F15-04F941498FC1}" destId="{B4D547B6-0C19-8241-8018-E289BE0DD1EA}" srcOrd="0" destOrd="0" presId="urn:microsoft.com/office/officeart/2005/8/layout/default#2"/>
    <dgm:cxn modelId="{EC206995-BFD8-448B-AD71-9E1BFC1C2BC0}" type="presOf" srcId="{2A9D58A9-47C1-4A45-8F75-2409D62865A6}" destId="{10C0810F-8A65-6640-9C0B-6253ABC2E3DC}" srcOrd="0" destOrd="0" presId="urn:microsoft.com/office/officeart/2005/8/layout/default#2"/>
    <dgm:cxn modelId="{C6262F88-0B04-4BD9-A95B-4AC693894D6C}" type="presOf" srcId="{A5A5456E-C068-9947-B668-46D90108E6B2}" destId="{45E095DF-4B66-B749-A9BB-BA7568449609}" srcOrd="0" destOrd="0" presId="urn:microsoft.com/office/officeart/2005/8/layout/default#2"/>
    <dgm:cxn modelId="{C31CE0D2-641F-D842-B787-5C7F7BA500A9}" srcId="{A5A5456E-C068-9947-B668-46D90108E6B2}" destId="{634B3352-04CF-A64D-9F12-CDA6807A6616}" srcOrd="4" destOrd="0" parTransId="{44D886A1-C0F5-0D45-BAB2-60E65592953C}" sibTransId="{31330B31-34B9-A84D-9BD3-CAB50B72299A}"/>
    <dgm:cxn modelId="{137FBA0A-3D9D-AD4C-A93D-704A4418E889}" srcId="{A5A5456E-C068-9947-B668-46D90108E6B2}" destId="{AD32E83A-B890-D44E-9614-B8AD234ECE11}" srcOrd="3" destOrd="0" parTransId="{CA470931-73EB-3E45-BFCE-38EE9CCCE2DD}" sibTransId="{41AC20C1-4EAB-E846-8F5C-96B8A87BC0CC}"/>
    <dgm:cxn modelId="{304C5CDB-A6E1-40EA-9DF8-A6AD78CED121}" type="presOf" srcId="{AD32E83A-B890-D44E-9614-B8AD234ECE11}" destId="{463D790E-4C1B-0E48-B970-811B134A08C4}" srcOrd="0" destOrd="0" presId="urn:microsoft.com/office/officeart/2005/8/layout/default#2"/>
    <dgm:cxn modelId="{54A66147-AF5F-1D45-BF36-E38C114F8E67}" srcId="{A5A5456E-C068-9947-B668-46D90108E6B2}" destId="{7C3FD490-6EB0-3046-BABB-10987E545CEC}" srcOrd="5" destOrd="0" parTransId="{30F7CB8E-528A-464A-8060-BC19D7B594DD}" sibTransId="{40E3599B-51BB-414E-9043-17D9756EF7CF}"/>
    <dgm:cxn modelId="{AAAAFB14-6A69-4A71-9344-E655EDD12601}" type="presParOf" srcId="{45E095DF-4B66-B749-A9BB-BA7568449609}" destId="{B4D547B6-0C19-8241-8018-E289BE0DD1EA}" srcOrd="0" destOrd="0" presId="urn:microsoft.com/office/officeart/2005/8/layout/default#2"/>
    <dgm:cxn modelId="{7A089B53-BD28-4EDD-A950-459B07D655B0}" type="presParOf" srcId="{45E095DF-4B66-B749-A9BB-BA7568449609}" destId="{203B4C4C-BBDB-E24B-97D0-D95A2FB53D8D}" srcOrd="1" destOrd="0" presId="urn:microsoft.com/office/officeart/2005/8/layout/default#2"/>
    <dgm:cxn modelId="{15183580-ED2B-44D0-A1FE-F073AAE07991}" type="presParOf" srcId="{45E095DF-4B66-B749-A9BB-BA7568449609}" destId="{10C0810F-8A65-6640-9C0B-6253ABC2E3DC}" srcOrd="2" destOrd="0" presId="urn:microsoft.com/office/officeart/2005/8/layout/default#2"/>
    <dgm:cxn modelId="{A78187B2-8482-4242-9560-D61E8B9A4D41}" type="presParOf" srcId="{45E095DF-4B66-B749-A9BB-BA7568449609}" destId="{2ED93487-D442-934C-B411-D4E8E8A5A271}" srcOrd="3" destOrd="0" presId="urn:microsoft.com/office/officeart/2005/8/layout/default#2"/>
    <dgm:cxn modelId="{C50A1F11-5D53-4B26-9902-77BDFCB8704B}" type="presParOf" srcId="{45E095DF-4B66-B749-A9BB-BA7568449609}" destId="{97DF24ED-BDEA-3049-ABA9-91621949356E}" srcOrd="4" destOrd="0" presId="urn:microsoft.com/office/officeart/2005/8/layout/default#2"/>
    <dgm:cxn modelId="{6D260160-229F-4000-9A93-DF9426E48571}" type="presParOf" srcId="{45E095DF-4B66-B749-A9BB-BA7568449609}" destId="{666E112C-58E4-6644-A323-567D2E116F27}" srcOrd="5" destOrd="0" presId="urn:microsoft.com/office/officeart/2005/8/layout/default#2"/>
    <dgm:cxn modelId="{5ED7C3D8-F4F7-41D7-A69E-839303659566}" type="presParOf" srcId="{45E095DF-4B66-B749-A9BB-BA7568449609}" destId="{463D790E-4C1B-0E48-B970-811B134A08C4}" srcOrd="6" destOrd="0" presId="urn:microsoft.com/office/officeart/2005/8/layout/default#2"/>
    <dgm:cxn modelId="{091F3B65-FC5C-47CC-8F15-539EADE678FA}" type="presParOf" srcId="{45E095DF-4B66-B749-A9BB-BA7568449609}" destId="{7373590C-C6A3-234F-85D6-983439ED0DBF}" srcOrd="7" destOrd="0" presId="urn:microsoft.com/office/officeart/2005/8/layout/default#2"/>
    <dgm:cxn modelId="{6ABD0BCA-BF16-4F9B-8A3B-B00C9197CA47}" type="presParOf" srcId="{45E095DF-4B66-B749-A9BB-BA7568449609}" destId="{1A6B2BCB-189E-1949-9440-50F0479F22D8}" srcOrd="8" destOrd="0" presId="urn:microsoft.com/office/officeart/2005/8/layout/default#2"/>
    <dgm:cxn modelId="{6E8D2E7E-8CBB-47F6-B9C9-560CD1D6F184}" type="presParOf" srcId="{45E095DF-4B66-B749-A9BB-BA7568449609}" destId="{E7975F03-950D-8F43-82A7-87E34D5750A4}" srcOrd="9" destOrd="0" presId="urn:microsoft.com/office/officeart/2005/8/layout/default#2"/>
    <dgm:cxn modelId="{50CAC81E-72B4-405F-8CDA-CCAF18FC269A}" type="presParOf" srcId="{45E095DF-4B66-B749-A9BB-BA7568449609}" destId="{9C415D77-73AD-2647-A889-B91DB5544D39}"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976DDF-785D-BB4E-97E4-1051622A94AE}" type="doc">
      <dgm:prSet loTypeId="urn:microsoft.com/office/officeart/2005/8/layout/hList7#1" loCatId="" qsTypeId="urn:microsoft.com/office/officeart/2005/8/quickstyle/simple4" qsCatId="simple" csTypeId="urn:microsoft.com/office/officeart/2005/8/colors/colorful4" csCatId="colorful" phldr="1"/>
      <dgm:spPr/>
      <dgm:t>
        <a:bodyPr/>
        <a:lstStyle/>
        <a:p>
          <a:endParaRPr lang="en-US"/>
        </a:p>
      </dgm:t>
    </dgm:pt>
    <dgm:pt modelId="{61F0EEA1-85F5-6343-A342-49AA34019BB8}">
      <dgm:prSet custT="1"/>
      <dgm:spPr>
        <a:solidFill>
          <a:schemeClr val="accent2">
            <a:lumMod val="60000"/>
            <a:lumOff val="40000"/>
          </a:schemeClr>
        </a:solidFill>
      </dgm:spPr>
      <dgm:t>
        <a:bodyPr/>
        <a:lstStyle/>
        <a:p>
          <a:pPr algn="ctr" rtl="0"/>
          <a:r>
            <a:rPr lang="en-US" sz="2000" b="1" dirty="0" smtClean="0">
              <a:solidFill>
                <a:srgbClr val="000000"/>
              </a:solidFill>
            </a:rPr>
            <a:t>Counting of votes for entire Assembly segment to be preferably done at one hall/ place </a:t>
          </a:r>
          <a:endParaRPr lang="en-US" sz="2000" b="1" dirty="0">
            <a:solidFill>
              <a:srgbClr val="000000"/>
            </a:solidFill>
          </a:endParaRPr>
        </a:p>
      </dgm:t>
    </dgm:pt>
    <dgm:pt modelId="{1F63E1F6-EDDE-1D4F-88A5-68EB63DAED69}" type="parTrans" cxnId="{A2AA3B22-7B20-E34F-86D1-0320BDB502C6}">
      <dgm:prSet/>
      <dgm:spPr/>
      <dgm:t>
        <a:bodyPr/>
        <a:lstStyle/>
        <a:p>
          <a:endParaRPr lang="en-US" sz="2000" b="1">
            <a:solidFill>
              <a:srgbClr val="000000"/>
            </a:solidFill>
          </a:endParaRPr>
        </a:p>
      </dgm:t>
    </dgm:pt>
    <dgm:pt modelId="{7D02928E-7E11-BC4D-96F0-45C8107DF47C}" type="sibTrans" cxnId="{A2AA3B22-7B20-E34F-86D1-0320BDB502C6}">
      <dgm:prSet/>
      <dgm:spPr/>
      <dgm:t>
        <a:bodyPr/>
        <a:lstStyle/>
        <a:p>
          <a:endParaRPr lang="en-US" sz="2000" b="1">
            <a:solidFill>
              <a:srgbClr val="000000"/>
            </a:solidFill>
          </a:endParaRPr>
        </a:p>
      </dgm:t>
    </dgm:pt>
    <dgm:pt modelId="{E8F80B53-272E-EE44-8228-343AE46A32C5}">
      <dgm:prSet custT="1"/>
      <dgm:spPr>
        <a:solidFill>
          <a:srgbClr val="92D050"/>
        </a:solidFill>
      </dgm:spPr>
      <dgm:t>
        <a:bodyPr/>
        <a:lstStyle/>
        <a:p>
          <a:pPr algn="ctr" rtl="0"/>
          <a:r>
            <a:rPr lang="en-US" sz="2000" b="1" dirty="0" smtClean="0">
              <a:solidFill>
                <a:srgbClr val="000000"/>
              </a:solidFill>
            </a:rPr>
            <a:t>If more than two halls or places are required, ECI’s written  prior approval is required</a:t>
          </a:r>
          <a:endParaRPr lang="en-US" sz="2000" b="1" dirty="0">
            <a:solidFill>
              <a:srgbClr val="000000"/>
            </a:solidFill>
          </a:endParaRPr>
        </a:p>
      </dgm:t>
    </dgm:pt>
    <dgm:pt modelId="{5A801CF1-8115-F24E-8929-BB636A6A75C0}" type="parTrans" cxnId="{7AF66BFB-D122-A848-97FC-3B1ACCA85075}">
      <dgm:prSet/>
      <dgm:spPr/>
      <dgm:t>
        <a:bodyPr/>
        <a:lstStyle/>
        <a:p>
          <a:endParaRPr lang="en-US" sz="2000" b="1">
            <a:solidFill>
              <a:srgbClr val="000000"/>
            </a:solidFill>
          </a:endParaRPr>
        </a:p>
      </dgm:t>
    </dgm:pt>
    <dgm:pt modelId="{7BFA0425-8EC1-6C47-AB4A-7696228C97E8}" type="sibTrans" cxnId="{7AF66BFB-D122-A848-97FC-3B1ACCA85075}">
      <dgm:prSet/>
      <dgm:spPr/>
      <dgm:t>
        <a:bodyPr/>
        <a:lstStyle/>
        <a:p>
          <a:endParaRPr lang="en-US" sz="2000" b="1">
            <a:solidFill>
              <a:srgbClr val="000000"/>
            </a:solidFill>
          </a:endParaRPr>
        </a:p>
      </dgm:t>
    </dgm:pt>
    <dgm:pt modelId="{7CA2B66D-DF69-4B47-A75F-F28B2DB2333D}">
      <dgm:prSet custT="1"/>
      <dgm:spPr>
        <a:solidFill>
          <a:schemeClr val="accent2">
            <a:lumMod val="40000"/>
            <a:lumOff val="60000"/>
          </a:schemeClr>
        </a:solidFill>
      </dgm:spPr>
      <dgm:t>
        <a:bodyPr/>
        <a:lstStyle/>
        <a:p>
          <a:pPr algn="ctr" rtl="0"/>
          <a:r>
            <a:rPr lang="en-US" sz="2000" b="1" dirty="0" smtClean="0">
              <a:solidFill>
                <a:srgbClr val="000000"/>
              </a:solidFill>
            </a:rPr>
            <a:t>In case 2 halls are approved, allot in advance the PS to be counted in each hall. Intimate candidates accordingly</a:t>
          </a:r>
          <a:endParaRPr lang="en-US" sz="2000" b="1" dirty="0">
            <a:solidFill>
              <a:srgbClr val="000000"/>
            </a:solidFill>
          </a:endParaRPr>
        </a:p>
      </dgm:t>
    </dgm:pt>
    <dgm:pt modelId="{6929BA84-7EE1-9340-8166-8224C27E54AA}" type="parTrans" cxnId="{7D42EFD1-65A8-B349-9FB7-201E2FFC572D}">
      <dgm:prSet/>
      <dgm:spPr/>
      <dgm:t>
        <a:bodyPr/>
        <a:lstStyle/>
        <a:p>
          <a:endParaRPr lang="en-US" sz="2000" b="1">
            <a:solidFill>
              <a:srgbClr val="000000"/>
            </a:solidFill>
          </a:endParaRPr>
        </a:p>
      </dgm:t>
    </dgm:pt>
    <dgm:pt modelId="{5EBA6C26-F8DB-D044-AE1E-DD3E9EEBDFA5}" type="sibTrans" cxnId="{7D42EFD1-65A8-B349-9FB7-201E2FFC572D}">
      <dgm:prSet/>
      <dgm:spPr/>
      <dgm:t>
        <a:bodyPr/>
        <a:lstStyle/>
        <a:p>
          <a:endParaRPr lang="en-US" sz="2000" b="1">
            <a:solidFill>
              <a:srgbClr val="000000"/>
            </a:solidFill>
          </a:endParaRPr>
        </a:p>
      </dgm:t>
    </dgm:pt>
    <dgm:pt modelId="{09290B04-FEAA-9243-8EF7-E31117191B4C}">
      <dgm:prSet custT="1"/>
      <dgm:spPr>
        <a:solidFill>
          <a:schemeClr val="tx2">
            <a:lumMod val="40000"/>
            <a:lumOff val="60000"/>
          </a:schemeClr>
        </a:solidFill>
      </dgm:spPr>
      <dgm:t>
        <a:bodyPr/>
        <a:lstStyle/>
        <a:p>
          <a:pPr rtl="0"/>
          <a:r>
            <a:rPr lang="en-US" sz="2000" b="1" dirty="0" smtClean="0">
              <a:solidFill>
                <a:srgbClr val="000000"/>
              </a:solidFill>
            </a:rPr>
            <a:t>For Each AC or assembly segment there should be a strong room  and a spacious counting hall   with separate entry and exit.</a:t>
          </a:r>
          <a:endParaRPr lang="en-US" sz="2000" b="1" dirty="0">
            <a:solidFill>
              <a:srgbClr val="000000"/>
            </a:solidFill>
          </a:endParaRPr>
        </a:p>
      </dgm:t>
    </dgm:pt>
    <dgm:pt modelId="{FD27A93E-A52E-3042-9F4A-BF2B62FB616E}" type="parTrans" cxnId="{A29D35C9-45E5-194B-BDE3-61A7515FF9CE}">
      <dgm:prSet/>
      <dgm:spPr/>
      <dgm:t>
        <a:bodyPr/>
        <a:lstStyle/>
        <a:p>
          <a:endParaRPr lang="en-US" sz="2000" b="1">
            <a:solidFill>
              <a:srgbClr val="000000"/>
            </a:solidFill>
          </a:endParaRPr>
        </a:p>
      </dgm:t>
    </dgm:pt>
    <dgm:pt modelId="{DDFDCD78-567A-434A-AF6B-8AFDC621CADE}" type="sibTrans" cxnId="{A29D35C9-45E5-194B-BDE3-61A7515FF9CE}">
      <dgm:prSet/>
      <dgm:spPr/>
      <dgm:t>
        <a:bodyPr/>
        <a:lstStyle/>
        <a:p>
          <a:endParaRPr lang="en-US" sz="2000" b="1">
            <a:solidFill>
              <a:srgbClr val="000000"/>
            </a:solidFill>
          </a:endParaRPr>
        </a:p>
      </dgm:t>
    </dgm:pt>
    <dgm:pt modelId="{C0011604-986A-564A-824B-B53EAAE2AA89}">
      <dgm:prSet custT="1"/>
      <dgm:spPr>
        <a:solidFill>
          <a:schemeClr val="accent5"/>
        </a:solidFill>
      </dgm:spPr>
      <dgm:t>
        <a:bodyPr/>
        <a:lstStyle/>
        <a:p>
          <a:pPr algn="ctr" rtl="0"/>
          <a:r>
            <a:rPr lang="en-US" sz="2000" b="1" dirty="0" smtClean="0">
              <a:solidFill>
                <a:srgbClr val="000000"/>
              </a:solidFill>
            </a:rPr>
            <a:t>Each counting centre to have distinct number and each hall to be distinctly numbered</a:t>
          </a:r>
          <a:endParaRPr lang="en-US" sz="2000" b="1" dirty="0">
            <a:solidFill>
              <a:srgbClr val="000000"/>
            </a:solidFill>
          </a:endParaRPr>
        </a:p>
      </dgm:t>
    </dgm:pt>
    <dgm:pt modelId="{F1B54B8F-0CDE-9F4E-9CD8-C6D37D936DD6}" type="parTrans" cxnId="{909B56B8-B360-C149-8F88-73A641E3716F}">
      <dgm:prSet/>
      <dgm:spPr/>
      <dgm:t>
        <a:bodyPr/>
        <a:lstStyle/>
        <a:p>
          <a:endParaRPr lang="en-US" sz="2000" b="1">
            <a:solidFill>
              <a:srgbClr val="000000"/>
            </a:solidFill>
          </a:endParaRPr>
        </a:p>
      </dgm:t>
    </dgm:pt>
    <dgm:pt modelId="{0BBBD7DB-1A14-8C4C-BE06-22100E11484B}" type="sibTrans" cxnId="{909B56B8-B360-C149-8F88-73A641E3716F}">
      <dgm:prSet/>
      <dgm:spPr/>
      <dgm:t>
        <a:bodyPr/>
        <a:lstStyle/>
        <a:p>
          <a:endParaRPr lang="en-US" sz="2000" b="1">
            <a:solidFill>
              <a:srgbClr val="000000"/>
            </a:solidFill>
          </a:endParaRPr>
        </a:p>
      </dgm:t>
    </dgm:pt>
    <dgm:pt modelId="{A3D9141A-8304-694A-9D5B-72F2CA92EE52}" type="pres">
      <dgm:prSet presAssocID="{6F976DDF-785D-BB4E-97E4-1051622A94AE}" presName="Name0" presStyleCnt="0">
        <dgm:presLayoutVars>
          <dgm:dir/>
          <dgm:resizeHandles val="exact"/>
        </dgm:presLayoutVars>
      </dgm:prSet>
      <dgm:spPr/>
      <dgm:t>
        <a:bodyPr/>
        <a:lstStyle/>
        <a:p>
          <a:endParaRPr lang="en-US"/>
        </a:p>
      </dgm:t>
    </dgm:pt>
    <dgm:pt modelId="{0F1ABBA5-A057-804D-B231-EBA3412B9508}" type="pres">
      <dgm:prSet presAssocID="{6F976DDF-785D-BB4E-97E4-1051622A94AE}" presName="fgShape" presStyleLbl="fgShp" presStyleIdx="0" presStyleCnt="1" custScaleY="44472" custLinFactNeighborY="22477"/>
      <dgm:spPr/>
    </dgm:pt>
    <dgm:pt modelId="{EEBF6A38-AC00-2F45-A7EF-7EB65F15E6A2}" type="pres">
      <dgm:prSet presAssocID="{6F976DDF-785D-BB4E-97E4-1051622A94AE}" presName="linComp" presStyleCnt="0"/>
      <dgm:spPr/>
    </dgm:pt>
    <dgm:pt modelId="{B2FB595E-8A0C-F44B-AB0B-810243D8AF45}" type="pres">
      <dgm:prSet presAssocID="{61F0EEA1-85F5-6343-A342-49AA34019BB8}" presName="compNode" presStyleCnt="0"/>
      <dgm:spPr/>
    </dgm:pt>
    <dgm:pt modelId="{6ADEB59E-6A5D-C047-89A3-735CBB64A763}" type="pres">
      <dgm:prSet presAssocID="{61F0EEA1-85F5-6343-A342-49AA34019BB8}" presName="bkgdShape" presStyleLbl="node1" presStyleIdx="0" presStyleCnt="5"/>
      <dgm:spPr/>
      <dgm:t>
        <a:bodyPr/>
        <a:lstStyle/>
        <a:p>
          <a:endParaRPr lang="en-US"/>
        </a:p>
      </dgm:t>
    </dgm:pt>
    <dgm:pt modelId="{FF0AC2E5-D969-3747-A549-42C0B4AB66AA}" type="pres">
      <dgm:prSet presAssocID="{61F0EEA1-85F5-6343-A342-49AA34019BB8}" presName="nodeTx" presStyleLbl="node1" presStyleIdx="0" presStyleCnt="5">
        <dgm:presLayoutVars>
          <dgm:bulletEnabled val="1"/>
        </dgm:presLayoutVars>
      </dgm:prSet>
      <dgm:spPr/>
      <dgm:t>
        <a:bodyPr/>
        <a:lstStyle/>
        <a:p>
          <a:endParaRPr lang="en-US"/>
        </a:p>
      </dgm:t>
    </dgm:pt>
    <dgm:pt modelId="{C8D0B88B-0FD5-754E-93AC-0C8C63DAAB28}" type="pres">
      <dgm:prSet presAssocID="{61F0EEA1-85F5-6343-A342-49AA34019BB8}" presName="invisiNode" presStyleLbl="node1" presStyleIdx="0" presStyleCnt="5"/>
      <dgm:spPr/>
    </dgm:pt>
    <dgm:pt modelId="{E9A32F46-BE28-854F-A465-6812F64613A6}" type="pres">
      <dgm:prSet presAssocID="{61F0EEA1-85F5-6343-A342-49AA34019BB8}" presName="imagNode" presStyleLbl="fgImgPlace1" presStyleIdx="0" presStyleCnt="5" custScaleY="63383" custLinFactNeighborY="-27447"/>
      <dgm:spPr>
        <a:blipFill rotWithShape="1">
          <a:blip xmlns:r="http://schemas.openxmlformats.org/officeDocument/2006/relationships" r:embed="rId1"/>
          <a:stretch>
            <a:fillRect/>
          </a:stretch>
        </a:blipFill>
      </dgm:spPr>
      <dgm:t>
        <a:bodyPr/>
        <a:lstStyle/>
        <a:p>
          <a:endParaRPr lang="en-US"/>
        </a:p>
      </dgm:t>
    </dgm:pt>
    <dgm:pt modelId="{DA92D6A3-BFEB-824D-9615-B5EF8511ADB1}" type="pres">
      <dgm:prSet presAssocID="{7D02928E-7E11-BC4D-96F0-45C8107DF47C}" presName="sibTrans" presStyleLbl="sibTrans2D1" presStyleIdx="0" presStyleCnt="0"/>
      <dgm:spPr/>
      <dgm:t>
        <a:bodyPr/>
        <a:lstStyle/>
        <a:p>
          <a:endParaRPr lang="en-US"/>
        </a:p>
      </dgm:t>
    </dgm:pt>
    <dgm:pt modelId="{F583BDB4-7DF2-C848-BEF4-9F4C06563799}" type="pres">
      <dgm:prSet presAssocID="{E8F80B53-272E-EE44-8228-343AE46A32C5}" presName="compNode" presStyleCnt="0"/>
      <dgm:spPr/>
    </dgm:pt>
    <dgm:pt modelId="{65845B80-A9EA-4941-A6F9-F38A343528EA}" type="pres">
      <dgm:prSet presAssocID="{E8F80B53-272E-EE44-8228-343AE46A32C5}" presName="bkgdShape" presStyleLbl="node1" presStyleIdx="1" presStyleCnt="5"/>
      <dgm:spPr/>
      <dgm:t>
        <a:bodyPr/>
        <a:lstStyle/>
        <a:p>
          <a:endParaRPr lang="en-US"/>
        </a:p>
      </dgm:t>
    </dgm:pt>
    <dgm:pt modelId="{ECC1B99C-6A03-784B-B273-9FE0D4C9660B}" type="pres">
      <dgm:prSet presAssocID="{E8F80B53-272E-EE44-8228-343AE46A32C5}" presName="nodeTx" presStyleLbl="node1" presStyleIdx="1" presStyleCnt="5">
        <dgm:presLayoutVars>
          <dgm:bulletEnabled val="1"/>
        </dgm:presLayoutVars>
      </dgm:prSet>
      <dgm:spPr/>
      <dgm:t>
        <a:bodyPr/>
        <a:lstStyle/>
        <a:p>
          <a:endParaRPr lang="en-US"/>
        </a:p>
      </dgm:t>
    </dgm:pt>
    <dgm:pt modelId="{940E65CE-7459-0A46-B386-873380D49766}" type="pres">
      <dgm:prSet presAssocID="{E8F80B53-272E-EE44-8228-343AE46A32C5}" presName="invisiNode" presStyleLbl="node1" presStyleIdx="1" presStyleCnt="5"/>
      <dgm:spPr/>
    </dgm:pt>
    <dgm:pt modelId="{8CA174D3-FCAC-A042-B7A1-6FF59AEB6F4F}" type="pres">
      <dgm:prSet presAssocID="{E8F80B53-272E-EE44-8228-343AE46A32C5}" presName="imagNode" presStyleLbl="fgImgPlace1" presStyleIdx="1" presStyleCnt="5" custScaleY="63383" custLinFactNeighborY="-30912"/>
      <dgm:spPr>
        <a:blipFill rotWithShape="1">
          <a:blip xmlns:r="http://schemas.openxmlformats.org/officeDocument/2006/relationships" r:embed="rId2"/>
          <a:stretch>
            <a:fillRect/>
          </a:stretch>
        </a:blipFill>
      </dgm:spPr>
      <dgm:t>
        <a:bodyPr/>
        <a:lstStyle/>
        <a:p>
          <a:endParaRPr lang="en-US"/>
        </a:p>
      </dgm:t>
    </dgm:pt>
    <dgm:pt modelId="{BA79678F-0FC6-BA4E-B419-B4A945E9173E}" type="pres">
      <dgm:prSet presAssocID="{7BFA0425-8EC1-6C47-AB4A-7696228C97E8}" presName="sibTrans" presStyleLbl="sibTrans2D1" presStyleIdx="0" presStyleCnt="0"/>
      <dgm:spPr/>
      <dgm:t>
        <a:bodyPr/>
        <a:lstStyle/>
        <a:p>
          <a:endParaRPr lang="en-US"/>
        </a:p>
      </dgm:t>
    </dgm:pt>
    <dgm:pt modelId="{DBBD0AE2-C3A3-4F43-B05B-2501DD51C9E5}" type="pres">
      <dgm:prSet presAssocID="{7CA2B66D-DF69-4B47-A75F-F28B2DB2333D}" presName="compNode" presStyleCnt="0"/>
      <dgm:spPr/>
    </dgm:pt>
    <dgm:pt modelId="{BA4E0ED1-15FC-1540-949D-BEFAE09EAA57}" type="pres">
      <dgm:prSet presAssocID="{7CA2B66D-DF69-4B47-A75F-F28B2DB2333D}" presName="bkgdShape" presStyleLbl="node1" presStyleIdx="2" presStyleCnt="5"/>
      <dgm:spPr/>
      <dgm:t>
        <a:bodyPr/>
        <a:lstStyle/>
        <a:p>
          <a:endParaRPr lang="en-US"/>
        </a:p>
      </dgm:t>
    </dgm:pt>
    <dgm:pt modelId="{F0CB0CF1-1EE0-ED45-B50C-68ECB575003E}" type="pres">
      <dgm:prSet presAssocID="{7CA2B66D-DF69-4B47-A75F-F28B2DB2333D}" presName="nodeTx" presStyleLbl="node1" presStyleIdx="2" presStyleCnt="5">
        <dgm:presLayoutVars>
          <dgm:bulletEnabled val="1"/>
        </dgm:presLayoutVars>
      </dgm:prSet>
      <dgm:spPr/>
      <dgm:t>
        <a:bodyPr/>
        <a:lstStyle/>
        <a:p>
          <a:endParaRPr lang="en-US"/>
        </a:p>
      </dgm:t>
    </dgm:pt>
    <dgm:pt modelId="{17C33ADB-F792-5C48-A7C0-2D55B9D1734E}" type="pres">
      <dgm:prSet presAssocID="{7CA2B66D-DF69-4B47-A75F-F28B2DB2333D}" presName="invisiNode" presStyleLbl="node1" presStyleIdx="2" presStyleCnt="5"/>
      <dgm:spPr/>
    </dgm:pt>
    <dgm:pt modelId="{5ED3C543-AF7D-DF4F-B46E-5C4B26CDE74A}" type="pres">
      <dgm:prSet presAssocID="{7CA2B66D-DF69-4B47-A75F-F28B2DB2333D}" presName="imagNode" presStyleLbl="fgImgPlace1" presStyleIdx="2" presStyleCnt="5" custScaleY="58413" custLinFactNeighborX="2287" custLinFactNeighborY="-34699"/>
      <dgm:spPr>
        <a:blipFill rotWithShape="1">
          <a:blip xmlns:r="http://schemas.openxmlformats.org/officeDocument/2006/relationships" r:embed="rId3"/>
          <a:stretch>
            <a:fillRect/>
          </a:stretch>
        </a:blipFill>
      </dgm:spPr>
      <dgm:t>
        <a:bodyPr/>
        <a:lstStyle/>
        <a:p>
          <a:endParaRPr lang="en-US"/>
        </a:p>
      </dgm:t>
    </dgm:pt>
    <dgm:pt modelId="{01B2697C-7DCF-ED45-A687-7562081B232A}" type="pres">
      <dgm:prSet presAssocID="{5EBA6C26-F8DB-D044-AE1E-DD3E9EEBDFA5}" presName="sibTrans" presStyleLbl="sibTrans2D1" presStyleIdx="0" presStyleCnt="0"/>
      <dgm:spPr/>
      <dgm:t>
        <a:bodyPr/>
        <a:lstStyle/>
        <a:p>
          <a:endParaRPr lang="en-US"/>
        </a:p>
      </dgm:t>
    </dgm:pt>
    <dgm:pt modelId="{A6DA469E-768E-FD4C-B902-513391B36A27}" type="pres">
      <dgm:prSet presAssocID="{09290B04-FEAA-9243-8EF7-E31117191B4C}" presName="compNode" presStyleCnt="0"/>
      <dgm:spPr/>
    </dgm:pt>
    <dgm:pt modelId="{0F16101F-C3D8-994B-ACB2-B243F811AEBA}" type="pres">
      <dgm:prSet presAssocID="{09290B04-FEAA-9243-8EF7-E31117191B4C}" presName="bkgdShape" presStyleLbl="node1" presStyleIdx="3" presStyleCnt="5"/>
      <dgm:spPr/>
      <dgm:t>
        <a:bodyPr/>
        <a:lstStyle/>
        <a:p>
          <a:endParaRPr lang="en-US"/>
        </a:p>
      </dgm:t>
    </dgm:pt>
    <dgm:pt modelId="{F3F0A31E-3EEA-704E-A1B7-3DC3E3D052AC}" type="pres">
      <dgm:prSet presAssocID="{09290B04-FEAA-9243-8EF7-E31117191B4C}" presName="nodeTx" presStyleLbl="node1" presStyleIdx="3" presStyleCnt="5">
        <dgm:presLayoutVars>
          <dgm:bulletEnabled val="1"/>
        </dgm:presLayoutVars>
      </dgm:prSet>
      <dgm:spPr/>
      <dgm:t>
        <a:bodyPr/>
        <a:lstStyle/>
        <a:p>
          <a:endParaRPr lang="en-US"/>
        </a:p>
      </dgm:t>
    </dgm:pt>
    <dgm:pt modelId="{405A7BE6-DB70-A443-B832-C44A46A4E51F}" type="pres">
      <dgm:prSet presAssocID="{09290B04-FEAA-9243-8EF7-E31117191B4C}" presName="invisiNode" presStyleLbl="node1" presStyleIdx="3" presStyleCnt="5"/>
      <dgm:spPr/>
    </dgm:pt>
    <dgm:pt modelId="{D56781EB-C2CB-DA42-A021-E2EB7E1E4D77}" type="pres">
      <dgm:prSet presAssocID="{09290B04-FEAA-9243-8EF7-E31117191B4C}" presName="imagNode" presStyleLbl="fgImgPlace1" presStyleIdx="3" presStyleCnt="5" custAng="0" custScaleY="62766" custLinFactNeighborY="-32298"/>
      <dgm:spPr>
        <a:blipFill rotWithShape="1">
          <a:blip xmlns:r="http://schemas.openxmlformats.org/officeDocument/2006/relationships" r:embed="rId4"/>
          <a:stretch>
            <a:fillRect/>
          </a:stretch>
        </a:blipFill>
      </dgm:spPr>
      <dgm:t>
        <a:bodyPr/>
        <a:lstStyle/>
        <a:p>
          <a:endParaRPr lang="en-US"/>
        </a:p>
      </dgm:t>
    </dgm:pt>
    <dgm:pt modelId="{9D827E37-5F59-5F4F-B19B-B403E6300FD4}" type="pres">
      <dgm:prSet presAssocID="{DDFDCD78-567A-434A-AF6B-8AFDC621CADE}" presName="sibTrans" presStyleLbl="sibTrans2D1" presStyleIdx="0" presStyleCnt="0"/>
      <dgm:spPr/>
      <dgm:t>
        <a:bodyPr/>
        <a:lstStyle/>
        <a:p>
          <a:endParaRPr lang="en-US"/>
        </a:p>
      </dgm:t>
    </dgm:pt>
    <dgm:pt modelId="{3784ADD4-EFF1-DA45-8544-3EE9814D8D87}" type="pres">
      <dgm:prSet presAssocID="{C0011604-986A-564A-824B-B53EAAE2AA89}" presName="compNode" presStyleCnt="0"/>
      <dgm:spPr/>
    </dgm:pt>
    <dgm:pt modelId="{775A3551-0DB6-774F-A5E6-A6A9C74DF277}" type="pres">
      <dgm:prSet presAssocID="{C0011604-986A-564A-824B-B53EAAE2AA89}" presName="bkgdShape" presStyleLbl="node1" presStyleIdx="4" presStyleCnt="5"/>
      <dgm:spPr/>
      <dgm:t>
        <a:bodyPr/>
        <a:lstStyle/>
        <a:p>
          <a:endParaRPr lang="en-US"/>
        </a:p>
      </dgm:t>
    </dgm:pt>
    <dgm:pt modelId="{FA041EAA-C810-EF42-9986-A230AF874EF2}" type="pres">
      <dgm:prSet presAssocID="{C0011604-986A-564A-824B-B53EAAE2AA89}" presName="nodeTx" presStyleLbl="node1" presStyleIdx="4" presStyleCnt="5">
        <dgm:presLayoutVars>
          <dgm:bulletEnabled val="1"/>
        </dgm:presLayoutVars>
      </dgm:prSet>
      <dgm:spPr/>
      <dgm:t>
        <a:bodyPr/>
        <a:lstStyle/>
        <a:p>
          <a:endParaRPr lang="en-US"/>
        </a:p>
      </dgm:t>
    </dgm:pt>
    <dgm:pt modelId="{790205D6-C1CE-2543-8171-CEFEB0FE8590}" type="pres">
      <dgm:prSet presAssocID="{C0011604-986A-564A-824B-B53EAAE2AA89}" presName="invisiNode" presStyleLbl="node1" presStyleIdx="4" presStyleCnt="5"/>
      <dgm:spPr/>
    </dgm:pt>
    <dgm:pt modelId="{2957B1B3-306B-CE4E-9CE1-25D9AB4A4102}" type="pres">
      <dgm:prSet presAssocID="{C0011604-986A-564A-824B-B53EAAE2AA89}" presName="imagNode" presStyleLbl="fgImgPlace1" presStyleIdx="4" presStyleCnt="5" custScaleY="63383" custLinFactNeighborY="-30219"/>
      <dgm:spPr>
        <a:blipFill rotWithShape="1">
          <a:blip xmlns:r="http://schemas.openxmlformats.org/officeDocument/2006/relationships" r:embed="rId5"/>
          <a:stretch>
            <a:fillRect/>
          </a:stretch>
        </a:blipFill>
      </dgm:spPr>
      <dgm:t>
        <a:bodyPr/>
        <a:lstStyle/>
        <a:p>
          <a:endParaRPr lang="en-US"/>
        </a:p>
      </dgm:t>
    </dgm:pt>
  </dgm:ptLst>
  <dgm:cxnLst>
    <dgm:cxn modelId="{7C4CF28B-33AF-4C0A-A5DD-1E18EC378DC9}" type="presOf" srcId="{5EBA6C26-F8DB-D044-AE1E-DD3E9EEBDFA5}" destId="{01B2697C-7DCF-ED45-A687-7562081B232A}" srcOrd="0" destOrd="0" presId="urn:microsoft.com/office/officeart/2005/8/layout/hList7#1"/>
    <dgm:cxn modelId="{0617D173-8B52-4E5B-B8FA-AD1B82208F19}" type="presOf" srcId="{6F976DDF-785D-BB4E-97E4-1051622A94AE}" destId="{A3D9141A-8304-694A-9D5B-72F2CA92EE52}" srcOrd="0" destOrd="0" presId="urn:microsoft.com/office/officeart/2005/8/layout/hList7#1"/>
    <dgm:cxn modelId="{B002C617-186F-47E7-B4E4-B28187F5078E}" type="presOf" srcId="{C0011604-986A-564A-824B-B53EAAE2AA89}" destId="{775A3551-0DB6-774F-A5E6-A6A9C74DF277}" srcOrd="0" destOrd="0" presId="urn:microsoft.com/office/officeart/2005/8/layout/hList7#1"/>
    <dgm:cxn modelId="{0647FD92-4670-4A7A-AE1C-94B664D13C20}" type="presOf" srcId="{7CA2B66D-DF69-4B47-A75F-F28B2DB2333D}" destId="{BA4E0ED1-15FC-1540-949D-BEFAE09EAA57}" srcOrd="0" destOrd="0" presId="urn:microsoft.com/office/officeart/2005/8/layout/hList7#1"/>
    <dgm:cxn modelId="{792BB237-F0CB-44F8-A558-1413074B6F03}" type="presOf" srcId="{09290B04-FEAA-9243-8EF7-E31117191B4C}" destId="{F3F0A31E-3EEA-704E-A1B7-3DC3E3D052AC}" srcOrd="1" destOrd="0" presId="urn:microsoft.com/office/officeart/2005/8/layout/hList7#1"/>
    <dgm:cxn modelId="{450DB6E3-1EBB-4B7C-A2E8-4E6A338A5E16}" type="presOf" srcId="{61F0EEA1-85F5-6343-A342-49AA34019BB8}" destId="{6ADEB59E-6A5D-C047-89A3-735CBB64A763}" srcOrd="0" destOrd="0" presId="urn:microsoft.com/office/officeart/2005/8/layout/hList7#1"/>
    <dgm:cxn modelId="{95F50131-A91A-4619-9DD5-5098A858DA51}" type="presOf" srcId="{7CA2B66D-DF69-4B47-A75F-F28B2DB2333D}" destId="{F0CB0CF1-1EE0-ED45-B50C-68ECB575003E}" srcOrd="1" destOrd="0" presId="urn:microsoft.com/office/officeart/2005/8/layout/hList7#1"/>
    <dgm:cxn modelId="{7AF66BFB-D122-A848-97FC-3B1ACCA85075}" srcId="{6F976DDF-785D-BB4E-97E4-1051622A94AE}" destId="{E8F80B53-272E-EE44-8228-343AE46A32C5}" srcOrd="1" destOrd="0" parTransId="{5A801CF1-8115-F24E-8929-BB636A6A75C0}" sibTransId="{7BFA0425-8EC1-6C47-AB4A-7696228C97E8}"/>
    <dgm:cxn modelId="{CF60A707-F935-459A-8438-51384A745882}" type="presOf" srcId="{E8F80B53-272E-EE44-8228-343AE46A32C5}" destId="{65845B80-A9EA-4941-A6F9-F38A343528EA}" srcOrd="0" destOrd="0" presId="urn:microsoft.com/office/officeart/2005/8/layout/hList7#1"/>
    <dgm:cxn modelId="{C7939373-B41F-4988-9F5C-B7A6EC1AB6FB}" type="presOf" srcId="{61F0EEA1-85F5-6343-A342-49AA34019BB8}" destId="{FF0AC2E5-D969-3747-A549-42C0B4AB66AA}" srcOrd="1" destOrd="0" presId="urn:microsoft.com/office/officeart/2005/8/layout/hList7#1"/>
    <dgm:cxn modelId="{15D2F0D9-A71D-468B-AC05-35F30C0ED297}" type="presOf" srcId="{C0011604-986A-564A-824B-B53EAAE2AA89}" destId="{FA041EAA-C810-EF42-9986-A230AF874EF2}" srcOrd="1" destOrd="0" presId="urn:microsoft.com/office/officeart/2005/8/layout/hList7#1"/>
    <dgm:cxn modelId="{D9082C9E-F596-4FF2-A30A-56BF6D694313}" type="presOf" srcId="{DDFDCD78-567A-434A-AF6B-8AFDC621CADE}" destId="{9D827E37-5F59-5F4F-B19B-B403E6300FD4}" srcOrd="0" destOrd="0" presId="urn:microsoft.com/office/officeart/2005/8/layout/hList7#1"/>
    <dgm:cxn modelId="{033216BB-79F8-472F-B8B8-FE82AE241D83}" type="presOf" srcId="{E8F80B53-272E-EE44-8228-343AE46A32C5}" destId="{ECC1B99C-6A03-784B-B273-9FE0D4C9660B}" srcOrd="1" destOrd="0" presId="urn:microsoft.com/office/officeart/2005/8/layout/hList7#1"/>
    <dgm:cxn modelId="{7D42EFD1-65A8-B349-9FB7-201E2FFC572D}" srcId="{6F976DDF-785D-BB4E-97E4-1051622A94AE}" destId="{7CA2B66D-DF69-4B47-A75F-F28B2DB2333D}" srcOrd="2" destOrd="0" parTransId="{6929BA84-7EE1-9340-8166-8224C27E54AA}" sibTransId="{5EBA6C26-F8DB-D044-AE1E-DD3E9EEBDFA5}"/>
    <dgm:cxn modelId="{2FB6B308-C054-4D81-A6F5-06C1A29B839C}" type="presOf" srcId="{7D02928E-7E11-BC4D-96F0-45C8107DF47C}" destId="{DA92D6A3-BFEB-824D-9615-B5EF8511ADB1}" srcOrd="0" destOrd="0" presId="urn:microsoft.com/office/officeart/2005/8/layout/hList7#1"/>
    <dgm:cxn modelId="{DD9CA33D-BCE9-4398-A287-ADA61AB9C2DF}" type="presOf" srcId="{7BFA0425-8EC1-6C47-AB4A-7696228C97E8}" destId="{BA79678F-0FC6-BA4E-B419-B4A945E9173E}" srcOrd="0" destOrd="0" presId="urn:microsoft.com/office/officeart/2005/8/layout/hList7#1"/>
    <dgm:cxn modelId="{A2AA3B22-7B20-E34F-86D1-0320BDB502C6}" srcId="{6F976DDF-785D-BB4E-97E4-1051622A94AE}" destId="{61F0EEA1-85F5-6343-A342-49AA34019BB8}" srcOrd="0" destOrd="0" parTransId="{1F63E1F6-EDDE-1D4F-88A5-68EB63DAED69}" sibTransId="{7D02928E-7E11-BC4D-96F0-45C8107DF47C}"/>
    <dgm:cxn modelId="{909B56B8-B360-C149-8F88-73A641E3716F}" srcId="{6F976DDF-785D-BB4E-97E4-1051622A94AE}" destId="{C0011604-986A-564A-824B-B53EAAE2AA89}" srcOrd="4" destOrd="0" parTransId="{F1B54B8F-0CDE-9F4E-9CD8-C6D37D936DD6}" sibTransId="{0BBBD7DB-1A14-8C4C-BE06-22100E11484B}"/>
    <dgm:cxn modelId="{C71DD977-6D91-4403-9520-1C436CC9211E}" type="presOf" srcId="{09290B04-FEAA-9243-8EF7-E31117191B4C}" destId="{0F16101F-C3D8-994B-ACB2-B243F811AEBA}" srcOrd="0" destOrd="0" presId="urn:microsoft.com/office/officeart/2005/8/layout/hList7#1"/>
    <dgm:cxn modelId="{A29D35C9-45E5-194B-BDE3-61A7515FF9CE}" srcId="{6F976DDF-785D-BB4E-97E4-1051622A94AE}" destId="{09290B04-FEAA-9243-8EF7-E31117191B4C}" srcOrd="3" destOrd="0" parTransId="{FD27A93E-A52E-3042-9F4A-BF2B62FB616E}" sibTransId="{DDFDCD78-567A-434A-AF6B-8AFDC621CADE}"/>
    <dgm:cxn modelId="{8D269B43-0F26-45FA-8E6F-DE88BFE0524D}" type="presParOf" srcId="{A3D9141A-8304-694A-9D5B-72F2CA92EE52}" destId="{0F1ABBA5-A057-804D-B231-EBA3412B9508}" srcOrd="0" destOrd="0" presId="urn:microsoft.com/office/officeart/2005/8/layout/hList7#1"/>
    <dgm:cxn modelId="{4AA99BA1-A23D-4745-AD53-DDB49396A09F}" type="presParOf" srcId="{A3D9141A-8304-694A-9D5B-72F2CA92EE52}" destId="{EEBF6A38-AC00-2F45-A7EF-7EB65F15E6A2}" srcOrd="1" destOrd="0" presId="urn:microsoft.com/office/officeart/2005/8/layout/hList7#1"/>
    <dgm:cxn modelId="{E8F78B84-A391-432A-9C0C-DA720B189526}" type="presParOf" srcId="{EEBF6A38-AC00-2F45-A7EF-7EB65F15E6A2}" destId="{B2FB595E-8A0C-F44B-AB0B-810243D8AF45}" srcOrd="0" destOrd="0" presId="urn:microsoft.com/office/officeart/2005/8/layout/hList7#1"/>
    <dgm:cxn modelId="{689A8527-4499-4852-B267-735F5A25E0E8}" type="presParOf" srcId="{B2FB595E-8A0C-F44B-AB0B-810243D8AF45}" destId="{6ADEB59E-6A5D-C047-89A3-735CBB64A763}" srcOrd="0" destOrd="0" presId="urn:microsoft.com/office/officeart/2005/8/layout/hList7#1"/>
    <dgm:cxn modelId="{A6037A3E-2E3D-4292-9126-F987FBB42AF7}" type="presParOf" srcId="{B2FB595E-8A0C-F44B-AB0B-810243D8AF45}" destId="{FF0AC2E5-D969-3747-A549-42C0B4AB66AA}" srcOrd="1" destOrd="0" presId="urn:microsoft.com/office/officeart/2005/8/layout/hList7#1"/>
    <dgm:cxn modelId="{5AF722EA-9316-4020-8B37-98F3F0A01F3F}" type="presParOf" srcId="{B2FB595E-8A0C-F44B-AB0B-810243D8AF45}" destId="{C8D0B88B-0FD5-754E-93AC-0C8C63DAAB28}" srcOrd="2" destOrd="0" presId="urn:microsoft.com/office/officeart/2005/8/layout/hList7#1"/>
    <dgm:cxn modelId="{A194EBE0-C42F-483D-B05F-8A4815C61181}" type="presParOf" srcId="{B2FB595E-8A0C-F44B-AB0B-810243D8AF45}" destId="{E9A32F46-BE28-854F-A465-6812F64613A6}" srcOrd="3" destOrd="0" presId="urn:microsoft.com/office/officeart/2005/8/layout/hList7#1"/>
    <dgm:cxn modelId="{361A0E31-4DF7-4E58-9885-F1E0445CB746}" type="presParOf" srcId="{EEBF6A38-AC00-2F45-A7EF-7EB65F15E6A2}" destId="{DA92D6A3-BFEB-824D-9615-B5EF8511ADB1}" srcOrd="1" destOrd="0" presId="urn:microsoft.com/office/officeart/2005/8/layout/hList7#1"/>
    <dgm:cxn modelId="{1342C6D6-D92E-4A29-9DD5-CA127B411937}" type="presParOf" srcId="{EEBF6A38-AC00-2F45-A7EF-7EB65F15E6A2}" destId="{F583BDB4-7DF2-C848-BEF4-9F4C06563799}" srcOrd="2" destOrd="0" presId="urn:microsoft.com/office/officeart/2005/8/layout/hList7#1"/>
    <dgm:cxn modelId="{497EDB2E-C430-489C-9CA0-B0FD13110106}" type="presParOf" srcId="{F583BDB4-7DF2-C848-BEF4-9F4C06563799}" destId="{65845B80-A9EA-4941-A6F9-F38A343528EA}" srcOrd="0" destOrd="0" presId="urn:microsoft.com/office/officeart/2005/8/layout/hList7#1"/>
    <dgm:cxn modelId="{AB4C96BC-D56D-4C74-B18F-5C674E0BE1B9}" type="presParOf" srcId="{F583BDB4-7DF2-C848-BEF4-9F4C06563799}" destId="{ECC1B99C-6A03-784B-B273-9FE0D4C9660B}" srcOrd="1" destOrd="0" presId="urn:microsoft.com/office/officeart/2005/8/layout/hList7#1"/>
    <dgm:cxn modelId="{6F002FF7-9BBB-4AAB-9C6C-2DADDEDDA9E0}" type="presParOf" srcId="{F583BDB4-7DF2-C848-BEF4-9F4C06563799}" destId="{940E65CE-7459-0A46-B386-873380D49766}" srcOrd="2" destOrd="0" presId="urn:microsoft.com/office/officeart/2005/8/layout/hList7#1"/>
    <dgm:cxn modelId="{62A4E35B-D574-4D05-B83B-62FF11E64F2A}" type="presParOf" srcId="{F583BDB4-7DF2-C848-BEF4-9F4C06563799}" destId="{8CA174D3-FCAC-A042-B7A1-6FF59AEB6F4F}" srcOrd="3" destOrd="0" presId="urn:microsoft.com/office/officeart/2005/8/layout/hList7#1"/>
    <dgm:cxn modelId="{F9B8550A-1520-492A-9FE5-3A64DD1BD97C}" type="presParOf" srcId="{EEBF6A38-AC00-2F45-A7EF-7EB65F15E6A2}" destId="{BA79678F-0FC6-BA4E-B419-B4A945E9173E}" srcOrd="3" destOrd="0" presId="urn:microsoft.com/office/officeart/2005/8/layout/hList7#1"/>
    <dgm:cxn modelId="{41119DA0-79E8-4AF9-A43E-D9380C705FC2}" type="presParOf" srcId="{EEBF6A38-AC00-2F45-A7EF-7EB65F15E6A2}" destId="{DBBD0AE2-C3A3-4F43-B05B-2501DD51C9E5}" srcOrd="4" destOrd="0" presId="urn:microsoft.com/office/officeart/2005/8/layout/hList7#1"/>
    <dgm:cxn modelId="{A6DBA610-5BA1-4F59-B787-97A409950849}" type="presParOf" srcId="{DBBD0AE2-C3A3-4F43-B05B-2501DD51C9E5}" destId="{BA4E0ED1-15FC-1540-949D-BEFAE09EAA57}" srcOrd="0" destOrd="0" presId="urn:microsoft.com/office/officeart/2005/8/layout/hList7#1"/>
    <dgm:cxn modelId="{C5E53723-A3FA-4923-858F-7B078CF4C629}" type="presParOf" srcId="{DBBD0AE2-C3A3-4F43-B05B-2501DD51C9E5}" destId="{F0CB0CF1-1EE0-ED45-B50C-68ECB575003E}" srcOrd="1" destOrd="0" presId="urn:microsoft.com/office/officeart/2005/8/layout/hList7#1"/>
    <dgm:cxn modelId="{921FC28E-2BD9-4E7A-9735-22711023CF3C}" type="presParOf" srcId="{DBBD0AE2-C3A3-4F43-B05B-2501DD51C9E5}" destId="{17C33ADB-F792-5C48-A7C0-2D55B9D1734E}" srcOrd="2" destOrd="0" presId="urn:microsoft.com/office/officeart/2005/8/layout/hList7#1"/>
    <dgm:cxn modelId="{F7407424-D3AB-426D-8774-D6E91B0858CC}" type="presParOf" srcId="{DBBD0AE2-C3A3-4F43-B05B-2501DD51C9E5}" destId="{5ED3C543-AF7D-DF4F-B46E-5C4B26CDE74A}" srcOrd="3" destOrd="0" presId="urn:microsoft.com/office/officeart/2005/8/layout/hList7#1"/>
    <dgm:cxn modelId="{1A6DB36D-5316-4AE2-AD16-75934AF1E113}" type="presParOf" srcId="{EEBF6A38-AC00-2F45-A7EF-7EB65F15E6A2}" destId="{01B2697C-7DCF-ED45-A687-7562081B232A}" srcOrd="5" destOrd="0" presId="urn:microsoft.com/office/officeart/2005/8/layout/hList7#1"/>
    <dgm:cxn modelId="{8137CFED-49FD-4C13-873B-F9D24E67E706}" type="presParOf" srcId="{EEBF6A38-AC00-2F45-A7EF-7EB65F15E6A2}" destId="{A6DA469E-768E-FD4C-B902-513391B36A27}" srcOrd="6" destOrd="0" presId="urn:microsoft.com/office/officeart/2005/8/layout/hList7#1"/>
    <dgm:cxn modelId="{6523BC88-F5FD-4B34-A570-0DEB57C4D419}" type="presParOf" srcId="{A6DA469E-768E-FD4C-B902-513391B36A27}" destId="{0F16101F-C3D8-994B-ACB2-B243F811AEBA}" srcOrd="0" destOrd="0" presId="urn:microsoft.com/office/officeart/2005/8/layout/hList7#1"/>
    <dgm:cxn modelId="{86D4B2D4-558B-40AC-9AFD-5130207C6FC5}" type="presParOf" srcId="{A6DA469E-768E-FD4C-B902-513391B36A27}" destId="{F3F0A31E-3EEA-704E-A1B7-3DC3E3D052AC}" srcOrd="1" destOrd="0" presId="urn:microsoft.com/office/officeart/2005/8/layout/hList7#1"/>
    <dgm:cxn modelId="{660EC8A0-CF5C-4DC8-B56A-ED4728A32C1F}" type="presParOf" srcId="{A6DA469E-768E-FD4C-B902-513391B36A27}" destId="{405A7BE6-DB70-A443-B832-C44A46A4E51F}" srcOrd="2" destOrd="0" presId="urn:microsoft.com/office/officeart/2005/8/layout/hList7#1"/>
    <dgm:cxn modelId="{F2A8D86A-784C-4AE6-8720-A44A259E0932}" type="presParOf" srcId="{A6DA469E-768E-FD4C-B902-513391B36A27}" destId="{D56781EB-C2CB-DA42-A021-E2EB7E1E4D77}" srcOrd="3" destOrd="0" presId="urn:microsoft.com/office/officeart/2005/8/layout/hList7#1"/>
    <dgm:cxn modelId="{3025A16F-9EA4-4025-9964-7B1C18B03BAF}" type="presParOf" srcId="{EEBF6A38-AC00-2F45-A7EF-7EB65F15E6A2}" destId="{9D827E37-5F59-5F4F-B19B-B403E6300FD4}" srcOrd="7" destOrd="0" presId="urn:microsoft.com/office/officeart/2005/8/layout/hList7#1"/>
    <dgm:cxn modelId="{AB81F7C8-5C61-4951-994B-D6E89A412D0B}" type="presParOf" srcId="{EEBF6A38-AC00-2F45-A7EF-7EB65F15E6A2}" destId="{3784ADD4-EFF1-DA45-8544-3EE9814D8D87}" srcOrd="8" destOrd="0" presId="urn:microsoft.com/office/officeart/2005/8/layout/hList7#1"/>
    <dgm:cxn modelId="{B708B769-682B-4107-BF9E-E2246A593607}" type="presParOf" srcId="{3784ADD4-EFF1-DA45-8544-3EE9814D8D87}" destId="{775A3551-0DB6-774F-A5E6-A6A9C74DF277}" srcOrd="0" destOrd="0" presId="urn:microsoft.com/office/officeart/2005/8/layout/hList7#1"/>
    <dgm:cxn modelId="{E90C09C1-EEE2-427C-8788-4C927C9096CD}" type="presParOf" srcId="{3784ADD4-EFF1-DA45-8544-3EE9814D8D87}" destId="{FA041EAA-C810-EF42-9986-A230AF874EF2}" srcOrd="1" destOrd="0" presId="urn:microsoft.com/office/officeart/2005/8/layout/hList7#1"/>
    <dgm:cxn modelId="{994944DF-4645-49C5-BCA9-799454B54ECA}" type="presParOf" srcId="{3784ADD4-EFF1-DA45-8544-3EE9814D8D87}" destId="{790205D6-C1CE-2543-8171-CEFEB0FE8590}" srcOrd="2" destOrd="0" presId="urn:microsoft.com/office/officeart/2005/8/layout/hList7#1"/>
    <dgm:cxn modelId="{5722EB89-5421-440D-9F0D-A5BE10B563AF}" type="presParOf" srcId="{3784ADD4-EFF1-DA45-8544-3EE9814D8D87}" destId="{2957B1B3-306B-CE4E-9CE1-25D9AB4A4102}"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B0724-5784-E745-BA28-F67D272A0D21}">
      <dsp:nvSpPr>
        <dsp:cNvPr id="0" name=""/>
        <dsp:cNvSpPr/>
      </dsp:nvSpPr>
      <dsp:spPr>
        <a:xfrm rot="5400000">
          <a:off x="5082012" y="-2048655"/>
          <a:ext cx="2165179" cy="642100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Counting under  supervision and direction of the Returning Officer</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Contesting candidate /election agent/ /counting agents  have a right to be present.</a:t>
          </a:r>
          <a:endParaRPr lang="en-US" sz="2000" b="0" kern="1200" dirty="0">
            <a:solidFill>
              <a:srgbClr val="000000"/>
            </a:solidFill>
            <a:latin typeface="Calibri"/>
            <a:cs typeface="Calibri"/>
          </a:endParaRPr>
        </a:p>
      </dsp:txBody>
      <dsp:txXfrm rot="-5400000">
        <a:off x="2954102" y="184950"/>
        <a:ext cx="6315306" cy="1953789"/>
      </dsp:txXfrm>
    </dsp:sp>
    <dsp:sp modelId="{6587422E-6A8C-9442-8262-763751A75053}">
      <dsp:nvSpPr>
        <dsp:cNvPr id="0" name=""/>
        <dsp:cNvSpPr/>
      </dsp:nvSpPr>
      <dsp:spPr>
        <a:xfrm>
          <a:off x="332" y="58"/>
          <a:ext cx="2953768" cy="23235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Sec 64: Counting of Votes</a:t>
          </a:r>
          <a:endParaRPr lang="en-US" sz="2400" kern="1200" dirty="0">
            <a:solidFill>
              <a:srgbClr val="000000"/>
            </a:solidFill>
            <a:latin typeface="Calibri"/>
            <a:cs typeface="Calibri"/>
          </a:endParaRPr>
        </a:p>
      </dsp:txBody>
      <dsp:txXfrm>
        <a:off x="113759" y="113485"/>
        <a:ext cx="2726914" cy="2096719"/>
      </dsp:txXfrm>
    </dsp:sp>
    <dsp:sp modelId="{5F2E73AF-255D-F245-9DDA-51B6BD10CC5D}">
      <dsp:nvSpPr>
        <dsp:cNvPr id="0" name=""/>
        <dsp:cNvSpPr/>
      </dsp:nvSpPr>
      <dsp:spPr>
        <a:xfrm rot="5400000">
          <a:off x="5013762" y="361220"/>
          <a:ext cx="2243270" cy="6480751"/>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endParaRPr lang="en-US" sz="22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RO shall immediately report the matter to ECI who may direct the counting  to be stopped. </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ECI may  further declare poll to be void, order re-poll  for that polling station. </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Or if satisfied the result of election will not get materially affected, may allow counting to be completed.</a:t>
          </a:r>
          <a:endParaRPr lang="en-US" sz="2000" b="0" kern="1200" dirty="0">
            <a:solidFill>
              <a:srgbClr val="000000"/>
            </a:solidFill>
            <a:latin typeface="Calibri"/>
            <a:cs typeface="Calibri"/>
          </a:endParaRPr>
        </a:p>
      </dsp:txBody>
      <dsp:txXfrm rot="-5400000">
        <a:off x="2895022" y="2589468"/>
        <a:ext cx="6371244" cy="2024256"/>
      </dsp:txXfrm>
    </dsp:sp>
    <dsp:sp modelId="{D944109C-4F17-EE48-A217-ACC685EADB41}">
      <dsp:nvSpPr>
        <dsp:cNvPr id="0" name=""/>
        <dsp:cNvSpPr/>
      </dsp:nvSpPr>
      <dsp:spPr>
        <a:xfrm>
          <a:off x="332" y="2439809"/>
          <a:ext cx="2894689" cy="232357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Sec 64A: Destruction, loss etc. of ballot papers at the time of counting</a:t>
          </a:r>
          <a:endParaRPr lang="en-US" sz="2400" b="1" kern="1200" dirty="0">
            <a:solidFill>
              <a:srgbClr val="000000"/>
            </a:solidFill>
            <a:latin typeface="Calibri"/>
            <a:cs typeface="Calibri"/>
          </a:endParaRPr>
        </a:p>
      </dsp:txBody>
      <dsp:txXfrm>
        <a:off x="113759" y="2553236"/>
        <a:ext cx="2667835" cy="20967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86020-8839-874D-B5C7-E205B45C7D2F}">
      <dsp:nvSpPr>
        <dsp:cNvPr id="0" name=""/>
        <dsp:cNvSpPr/>
      </dsp:nvSpPr>
      <dsp:spPr>
        <a:xfrm>
          <a:off x="1361509" y="1377"/>
          <a:ext cx="7060742" cy="1049388"/>
        </a:xfrm>
        <a:prstGeom prst="roundRect">
          <a:avLst>
            <a:gd name="adj" fmla="val 10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rtl="0">
            <a:lnSpc>
              <a:spcPct val="90000"/>
            </a:lnSpc>
            <a:spcBef>
              <a:spcPct val="0"/>
            </a:spcBef>
            <a:spcAft>
              <a:spcPct val="35000"/>
            </a:spcAft>
          </a:pPr>
          <a:r>
            <a:rPr lang="en-US" sz="3900" b="1" kern="1200" dirty="0" smtClean="0">
              <a:solidFill>
                <a:srgbClr val="000000"/>
              </a:solidFill>
            </a:rPr>
            <a:t>Infrastructure at Counting Centre </a:t>
          </a:r>
          <a:endParaRPr lang="en-US" sz="3900" b="1" kern="1200" dirty="0">
            <a:solidFill>
              <a:srgbClr val="000000"/>
            </a:solidFill>
          </a:endParaRPr>
        </a:p>
      </dsp:txBody>
      <dsp:txXfrm>
        <a:off x="1392245" y="32113"/>
        <a:ext cx="6999270" cy="987916"/>
      </dsp:txXfrm>
    </dsp:sp>
    <dsp:sp modelId="{6842FD6F-1AAF-BD4E-A6D7-74D4C30D6249}">
      <dsp:nvSpPr>
        <dsp:cNvPr id="0" name=""/>
        <dsp:cNvSpPr/>
      </dsp:nvSpPr>
      <dsp:spPr>
        <a:xfrm>
          <a:off x="1361509" y="1239656"/>
          <a:ext cx="1049388" cy="1049388"/>
        </a:xfrm>
        <a:prstGeom prst="roundRect">
          <a:avLst>
            <a:gd name="adj" fmla="val 16670"/>
          </a:avLst>
        </a:prstGeom>
        <a:blipFill>
          <a:blip xmlns:r="http://schemas.openxmlformats.org/officeDocument/2006/relationships" r:embed="rId1">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E41A55-6C50-CD45-A450-9D6D2992C645}">
      <dsp:nvSpPr>
        <dsp:cNvPr id="0" name=""/>
        <dsp:cNvSpPr/>
      </dsp:nvSpPr>
      <dsp:spPr>
        <a:xfrm>
          <a:off x="2473861" y="1239656"/>
          <a:ext cx="5948390" cy="1049388"/>
        </a:xfrm>
        <a:prstGeom prst="roundRect">
          <a:avLst>
            <a:gd name="adj" fmla="val 16670"/>
          </a:avLst>
        </a:prstGeom>
        <a:solidFill>
          <a:srgbClr val="92D050"/>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rPr>
            <a:t>Should be spacious enough to accommodate infrastructure and officials and agents</a:t>
          </a:r>
          <a:endParaRPr lang="en-US" sz="2200" b="1" kern="1200" dirty="0">
            <a:solidFill>
              <a:srgbClr val="000000"/>
            </a:solidFill>
          </a:endParaRPr>
        </a:p>
      </dsp:txBody>
      <dsp:txXfrm>
        <a:off x="2525097" y="1290892"/>
        <a:ext cx="5845918" cy="946916"/>
      </dsp:txXfrm>
    </dsp:sp>
    <dsp:sp modelId="{A703B7A8-B474-8144-9D97-29E6EB189CCC}">
      <dsp:nvSpPr>
        <dsp:cNvPr id="0" name=""/>
        <dsp:cNvSpPr/>
      </dsp:nvSpPr>
      <dsp:spPr>
        <a:xfrm>
          <a:off x="1361509" y="2414971"/>
          <a:ext cx="1049388" cy="1049388"/>
        </a:xfrm>
        <a:prstGeom prst="roundRect">
          <a:avLst>
            <a:gd name="adj" fmla="val 16670"/>
          </a:avLst>
        </a:prstGeom>
        <a:blipFill>
          <a:blip xmlns:r="http://schemas.openxmlformats.org/officeDocument/2006/relationships" r:embed="rId2">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4EB057-BD9E-FA46-8DB5-90B671476F68}">
      <dsp:nvSpPr>
        <dsp:cNvPr id="0" name=""/>
        <dsp:cNvSpPr/>
      </dsp:nvSpPr>
      <dsp:spPr>
        <a:xfrm>
          <a:off x="2473861" y="2414971"/>
          <a:ext cx="5948390" cy="1049388"/>
        </a:xfrm>
        <a:prstGeom prst="roundRect">
          <a:avLst>
            <a:gd name="adj" fmla="val 16670"/>
          </a:avLst>
        </a:prstGeom>
        <a:solidFill>
          <a:schemeClr val="accent5">
            <a:lumMod val="40000"/>
            <a:lumOff val="6000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rPr>
            <a:t>Should have adequate lighting with proper standby arrangements (generator, etc.)</a:t>
          </a:r>
          <a:endParaRPr lang="en-US" sz="2200" b="1" kern="1200" dirty="0">
            <a:solidFill>
              <a:srgbClr val="000000"/>
            </a:solidFill>
          </a:endParaRPr>
        </a:p>
      </dsp:txBody>
      <dsp:txXfrm>
        <a:off x="2525097" y="2466207"/>
        <a:ext cx="5845918" cy="946916"/>
      </dsp:txXfrm>
    </dsp:sp>
    <dsp:sp modelId="{3A7D6035-AB87-3B48-8C72-75061BA04C65}">
      <dsp:nvSpPr>
        <dsp:cNvPr id="0" name=""/>
        <dsp:cNvSpPr/>
      </dsp:nvSpPr>
      <dsp:spPr>
        <a:xfrm>
          <a:off x="1361509" y="3590286"/>
          <a:ext cx="1049388" cy="1049388"/>
        </a:xfrm>
        <a:prstGeom prst="roundRect">
          <a:avLst>
            <a:gd name="adj" fmla="val 16670"/>
          </a:avLst>
        </a:prstGeom>
        <a:blipFill>
          <a:blip xmlns:r="http://schemas.openxmlformats.org/officeDocument/2006/relationships" r:embed="rId3">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AC9606-46B7-4B43-BA60-4CAD1046C4F8}">
      <dsp:nvSpPr>
        <dsp:cNvPr id="0" name=""/>
        <dsp:cNvSpPr/>
      </dsp:nvSpPr>
      <dsp:spPr>
        <a:xfrm>
          <a:off x="2473861" y="3590286"/>
          <a:ext cx="5948390" cy="1049388"/>
        </a:xfrm>
        <a:prstGeom prst="roundRect">
          <a:avLst>
            <a:gd name="adj" fmla="val 16670"/>
          </a:avLst>
        </a:prstGeom>
        <a:solidFill>
          <a:schemeClr val="accent2">
            <a:lumMod val="40000"/>
            <a:lumOff val="6000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rPr>
            <a:t>Adequate fire extinguishing equipment</a:t>
          </a:r>
          <a:endParaRPr lang="en-US" sz="2200" b="1" kern="1200" dirty="0">
            <a:solidFill>
              <a:srgbClr val="000000"/>
            </a:solidFill>
          </a:endParaRPr>
        </a:p>
      </dsp:txBody>
      <dsp:txXfrm>
        <a:off x="2525097" y="3641522"/>
        <a:ext cx="5845918" cy="946916"/>
      </dsp:txXfrm>
    </dsp:sp>
    <dsp:sp modelId="{0BBA7DD2-C5AB-474E-9053-A69DEB61901F}">
      <dsp:nvSpPr>
        <dsp:cNvPr id="0" name=""/>
        <dsp:cNvSpPr/>
      </dsp:nvSpPr>
      <dsp:spPr>
        <a:xfrm>
          <a:off x="1361509" y="4765601"/>
          <a:ext cx="1049388" cy="1049388"/>
        </a:xfrm>
        <a:prstGeom prst="roundRect">
          <a:avLst>
            <a:gd name="adj" fmla="val 16670"/>
          </a:avLst>
        </a:prstGeom>
        <a:blipFill>
          <a:blip xmlns:r="http://schemas.openxmlformats.org/officeDocument/2006/relationships" r:embed="rId4">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31ADFB-B539-0144-809A-9515DF515FEC}">
      <dsp:nvSpPr>
        <dsp:cNvPr id="0" name=""/>
        <dsp:cNvSpPr/>
      </dsp:nvSpPr>
      <dsp:spPr>
        <a:xfrm>
          <a:off x="2473861" y="4765601"/>
          <a:ext cx="5948390" cy="1049388"/>
        </a:xfrm>
        <a:prstGeom prst="roundRect">
          <a:avLst>
            <a:gd name="adj" fmla="val 16670"/>
          </a:avLst>
        </a:prstGeom>
        <a:solidFill>
          <a:schemeClr val="accent1"/>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rPr>
            <a:t>Should be a permanent structure. </a:t>
          </a:r>
          <a:br>
            <a:rPr lang="en-US" sz="2200" b="1" kern="1200" dirty="0" smtClean="0">
              <a:solidFill>
                <a:srgbClr val="000000"/>
              </a:solidFill>
            </a:rPr>
          </a:br>
          <a:r>
            <a:rPr lang="en-US" sz="2200" b="1" kern="1200" dirty="0" smtClean="0">
              <a:solidFill>
                <a:srgbClr val="000000"/>
              </a:solidFill>
            </a:rPr>
            <a:t>If unavoidably temporary, take ECI approval</a:t>
          </a:r>
          <a:endParaRPr lang="en-US" sz="2200" b="1" kern="1200" dirty="0">
            <a:solidFill>
              <a:srgbClr val="000000"/>
            </a:solidFill>
          </a:endParaRPr>
        </a:p>
      </dsp:txBody>
      <dsp:txXfrm>
        <a:off x="2525097" y="4816837"/>
        <a:ext cx="5845918" cy="946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7D94-6B3A-6F49-8335-4ABDCA6A987A}">
      <dsp:nvSpPr>
        <dsp:cNvPr id="0" name=""/>
        <dsp:cNvSpPr/>
      </dsp:nvSpPr>
      <dsp:spPr>
        <a:xfrm>
          <a:off x="-6804476" y="-1040407"/>
          <a:ext cx="8098303" cy="8098303"/>
        </a:xfrm>
        <a:prstGeom prst="blockArc">
          <a:avLst>
            <a:gd name="adj1" fmla="val 18900000"/>
            <a:gd name="adj2" fmla="val 2700000"/>
            <a:gd name="adj3" fmla="val 267"/>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A07DFF-9C71-B745-B04F-FA5F0D896254}">
      <dsp:nvSpPr>
        <dsp:cNvPr id="0" name=""/>
        <dsp:cNvSpPr/>
      </dsp:nvSpPr>
      <dsp:spPr>
        <a:xfrm>
          <a:off x="565052" y="375972"/>
          <a:ext cx="9166390" cy="7524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Counting supervisors and assistants</a:t>
          </a:r>
          <a:endParaRPr lang="en-US" sz="2200" b="1" kern="1200" dirty="0">
            <a:solidFill>
              <a:srgbClr val="000000"/>
            </a:solidFill>
          </a:endParaRPr>
        </a:p>
      </dsp:txBody>
      <dsp:txXfrm>
        <a:off x="565052" y="375972"/>
        <a:ext cx="9166390" cy="752426"/>
      </dsp:txXfrm>
    </dsp:sp>
    <dsp:sp modelId="{B87130DB-6CBF-FA46-87A8-99BA9FDBBA42}">
      <dsp:nvSpPr>
        <dsp:cNvPr id="0" name=""/>
        <dsp:cNvSpPr/>
      </dsp:nvSpPr>
      <dsp:spPr>
        <a:xfrm>
          <a:off x="94785" y="281919"/>
          <a:ext cx="940533" cy="9405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7ED074-186A-6E4C-BF97-A2482E7461CD}">
      <dsp:nvSpPr>
        <dsp:cNvPr id="0" name=""/>
        <dsp:cNvSpPr/>
      </dsp:nvSpPr>
      <dsp:spPr>
        <a:xfrm>
          <a:off x="1104219" y="1504251"/>
          <a:ext cx="8627223" cy="752426"/>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Persons authorized by ECI</a:t>
          </a:r>
          <a:endParaRPr lang="en-US" sz="2200" b="1" kern="1200" dirty="0">
            <a:solidFill>
              <a:srgbClr val="000000"/>
            </a:solidFill>
          </a:endParaRPr>
        </a:p>
      </dsp:txBody>
      <dsp:txXfrm>
        <a:off x="1104219" y="1504251"/>
        <a:ext cx="8627223" cy="752426"/>
      </dsp:txXfrm>
    </dsp:sp>
    <dsp:sp modelId="{C35DEA22-3D69-DA45-993D-D72625B48384}">
      <dsp:nvSpPr>
        <dsp:cNvPr id="0" name=""/>
        <dsp:cNvSpPr/>
      </dsp:nvSpPr>
      <dsp:spPr>
        <a:xfrm>
          <a:off x="633952" y="1410198"/>
          <a:ext cx="940533" cy="940533"/>
        </a:xfrm>
        <a:prstGeom prst="ellipse">
          <a:avLst/>
        </a:prstGeom>
        <a:solidFill>
          <a:schemeClr val="lt1">
            <a:hueOff val="0"/>
            <a:satOff val="0"/>
            <a:lumOff val="0"/>
            <a:alphaOff val="0"/>
          </a:schemeClr>
        </a:solidFill>
        <a:ln w="9525" cap="flat" cmpd="sng" algn="ctr">
          <a:solidFill>
            <a:schemeClr val="accent2">
              <a:hueOff val="1170380"/>
              <a:satOff val="-1460"/>
              <a:lumOff val="343"/>
              <a:alphaOff val="0"/>
            </a:schemeClr>
          </a:solidFill>
          <a:prstDash val="solid"/>
        </a:ln>
        <a:effectLst/>
      </dsp:spPr>
      <dsp:style>
        <a:lnRef idx="1">
          <a:scrgbClr r="0" g="0" b="0"/>
        </a:lnRef>
        <a:fillRef idx="1">
          <a:scrgbClr r="0" g="0" b="0"/>
        </a:fillRef>
        <a:effectRef idx="0">
          <a:scrgbClr r="0" g="0" b="0"/>
        </a:effectRef>
        <a:fontRef idx="minor"/>
      </dsp:style>
    </dsp:sp>
    <dsp:sp modelId="{6B8573B2-E3D5-E641-A7C8-D62A0464DAD1}">
      <dsp:nvSpPr>
        <dsp:cNvPr id="0" name=""/>
        <dsp:cNvSpPr/>
      </dsp:nvSpPr>
      <dsp:spPr>
        <a:xfrm>
          <a:off x="1269700" y="2632530"/>
          <a:ext cx="8461742" cy="752426"/>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Public servants on duty in connection with election</a:t>
          </a:r>
          <a:endParaRPr lang="en-US" sz="2200" b="1" kern="1200" dirty="0">
            <a:solidFill>
              <a:srgbClr val="000000"/>
            </a:solidFill>
          </a:endParaRPr>
        </a:p>
      </dsp:txBody>
      <dsp:txXfrm>
        <a:off x="1269700" y="2632530"/>
        <a:ext cx="8461742" cy="752426"/>
      </dsp:txXfrm>
    </dsp:sp>
    <dsp:sp modelId="{60902079-B485-8B4A-8FA6-DBA242DB2BEE}">
      <dsp:nvSpPr>
        <dsp:cNvPr id="0" name=""/>
        <dsp:cNvSpPr/>
      </dsp:nvSpPr>
      <dsp:spPr>
        <a:xfrm>
          <a:off x="799433" y="2538477"/>
          <a:ext cx="940533" cy="940533"/>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A743D39C-2BFE-1143-8F81-3E25649264EB}">
      <dsp:nvSpPr>
        <dsp:cNvPr id="0" name=""/>
        <dsp:cNvSpPr/>
      </dsp:nvSpPr>
      <dsp:spPr>
        <a:xfrm>
          <a:off x="1104219" y="3760809"/>
          <a:ext cx="8627223" cy="752426"/>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Candidates, their election agents and counting agents</a:t>
          </a:r>
          <a:endParaRPr lang="en-US" sz="2200" b="1" kern="1200" dirty="0">
            <a:solidFill>
              <a:srgbClr val="000000"/>
            </a:solidFill>
          </a:endParaRPr>
        </a:p>
      </dsp:txBody>
      <dsp:txXfrm>
        <a:off x="1104219" y="3760809"/>
        <a:ext cx="8627223" cy="752426"/>
      </dsp:txXfrm>
    </dsp:sp>
    <dsp:sp modelId="{257E3454-635D-C546-BB22-5FDF396DD243}">
      <dsp:nvSpPr>
        <dsp:cNvPr id="0" name=""/>
        <dsp:cNvSpPr/>
      </dsp:nvSpPr>
      <dsp:spPr>
        <a:xfrm>
          <a:off x="633952" y="3666756"/>
          <a:ext cx="940533" cy="940533"/>
        </a:xfrm>
        <a:prstGeom prst="ellipse">
          <a:avLst/>
        </a:prstGeom>
        <a:solidFill>
          <a:schemeClr val="lt1">
            <a:hueOff val="0"/>
            <a:satOff val="0"/>
            <a:lumOff val="0"/>
            <a:alphaOff val="0"/>
          </a:schemeClr>
        </a:solidFill>
        <a:ln w="9525" cap="flat" cmpd="sng" algn="ctr">
          <a:solidFill>
            <a:schemeClr val="accent2">
              <a:hueOff val="3511139"/>
              <a:satOff val="-4379"/>
              <a:lumOff val="1030"/>
              <a:alphaOff val="0"/>
            </a:schemeClr>
          </a:solidFill>
          <a:prstDash val="solid"/>
        </a:ln>
        <a:effectLst/>
      </dsp:spPr>
      <dsp:style>
        <a:lnRef idx="1">
          <a:scrgbClr r="0" g="0" b="0"/>
        </a:lnRef>
        <a:fillRef idx="1">
          <a:scrgbClr r="0" g="0" b="0"/>
        </a:fillRef>
        <a:effectRef idx="0">
          <a:scrgbClr r="0" g="0" b="0"/>
        </a:effectRef>
        <a:fontRef idx="minor"/>
      </dsp:style>
    </dsp:sp>
    <dsp:sp modelId="{927760E5-0F05-5049-8ED4-C2D4B43D2D2C}">
      <dsp:nvSpPr>
        <dsp:cNvPr id="0" name=""/>
        <dsp:cNvSpPr/>
      </dsp:nvSpPr>
      <dsp:spPr>
        <a:xfrm>
          <a:off x="565052" y="4889088"/>
          <a:ext cx="9166390" cy="752426"/>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  Every body inside the counting hall shall have to display his I-card on his/her person.</a:t>
          </a:r>
          <a:endParaRPr lang="en-US" sz="2200" b="1" kern="1200" dirty="0">
            <a:solidFill>
              <a:srgbClr val="000000"/>
            </a:solidFill>
          </a:endParaRPr>
        </a:p>
      </dsp:txBody>
      <dsp:txXfrm>
        <a:off x="565052" y="4889088"/>
        <a:ext cx="9166390" cy="752426"/>
      </dsp:txXfrm>
    </dsp:sp>
    <dsp:sp modelId="{801DC772-6012-CC47-8EBD-038E1E4FB3B1}">
      <dsp:nvSpPr>
        <dsp:cNvPr id="0" name=""/>
        <dsp:cNvSpPr/>
      </dsp:nvSpPr>
      <dsp:spPr>
        <a:xfrm>
          <a:off x="94785" y="4795035"/>
          <a:ext cx="940533" cy="940533"/>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7D94-6B3A-6F49-8335-4ABDCA6A987A}">
      <dsp:nvSpPr>
        <dsp:cNvPr id="0" name=""/>
        <dsp:cNvSpPr/>
      </dsp:nvSpPr>
      <dsp:spPr>
        <a:xfrm>
          <a:off x="-7149994" y="-1092935"/>
          <a:ext cx="8508754" cy="8508754"/>
        </a:xfrm>
        <a:prstGeom prst="blockArc">
          <a:avLst>
            <a:gd name="adj1" fmla="val 18900000"/>
            <a:gd name="adj2" fmla="val 2700000"/>
            <a:gd name="adj3" fmla="val 254"/>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6A9382-27CB-1F4A-8CD5-53C3A336AA88}">
      <dsp:nvSpPr>
        <dsp:cNvPr id="0" name=""/>
        <dsp:cNvSpPr/>
      </dsp:nvSpPr>
      <dsp:spPr>
        <a:xfrm>
          <a:off x="710878" y="486103"/>
          <a:ext cx="9015741" cy="972712"/>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rgbClr val="000000"/>
              </a:solidFill>
            </a:rPr>
            <a:t>Police personnel, whether in uniform or plain clothed, NOT allowed. Must remain outside and can enter only when called by RO to come to control  </a:t>
          </a:r>
          <a:endParaRPr lang="en-US" sz="2100" b="1" kern="1200" dirty="0">
            <a:solidFill>
              <a:srgbClr val="000000"/>
            </a:solidFill>
          </a:endParaRPr>
        </a:p>
      </dsp:txBody>
      <dsp:txXfrm>
        <a:off x="710878" y="486103"/>
        <a:ext cx="9015741" cy="972712"/>
      </dsp:txXfrm>
    </dsp:sp>
    <dsp:sp modelId="{11AB24F3-C9CA-1A4F-9AD0-43B0430BFA41}">
      <dsp:nvSpPr>
        <dsp:cNvPr id="0" name=""/>
        <dsp:cNvSpPr/>
      </dsp:nvSpPr>
      <dsp:spPr>
        <a:xfrm>
          <a:off x="31511" y="296570"/>
          <a:ext cx="1215890" cy="121589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617963B-159E-DA44-8CE5-854C609AB2F5}">
      <dsp:nvSpPr>
        <dsp:cNvPr id="0" name=""/>
        <dsp:cNvSpPr/>
      </dsp:nvSpPr>
      <dsp:spPr>
        <a:xfrm>
          <a:off x="1268556" y="1945424"/>
          <a:ext cx="8458063" cy="972712"/>
        </a:xfrm>
        <a:prstGeom prst="rect">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rgbClr val="000000"/>
              </a:solidFill>
            </a:rPr>
            <a:t>Ministers, State Ministers, Dy. Ministers of Union &amp; state unless they are candidates</a:t>
          </a:r>
          <a:endParaRPr lang="en-US" sz="2100" b="1" kern="1200" dirty="0">
            <a:solidFill>
              <a:srgbClr val="000000"/>
            </a:solidFill>
          </a:endParaRPr>
        </a:p>
      </dsp:txBody>
      <dsp:txXfrm>
        <a:off x="1268556" y="1945424"/>
        <a:ext cx="8458063" cy="972712"/>
      </dsp:txXfrm>
    </dsp:sp>
    <dsp:sp modelId="{4EE5289A-F9F8-B84C-8674-1DD6579B5F86}">
      <dsp:nvSpPr>
        <dsp:cNvPr id="0" name=""/>
        <dsp:cNvSpPr/>
      </dsp:nvSpPr>
      <dsp:spPr>
        <a:xfrm>
          <a:off x="660611" y="1823835"/>
          <a:ext cx="1215890" cy="1215890"/>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sp>
    <dsp:sp modelId="{90E491CB-40EA-BB4A-A359-896BA03ECF4E}">
      <dsp:nvSpPr>
        <dsp:cNvPr id="0" name=""/>
        <dsp:cNvSpPr/>
      </dsp:nvSpPr>
      <dsp:spPr>
        <a:xfrm>
          <a:off x="1268556" y="3404746"/>
          <a:ext cx="8458063" cy="972712"/>
        </a:xfrm>
        <a:prstGeom prst="rect">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rgbClr val="000000"/>
              </a:solidFill>
            </a:rPr>
            <a:t>The  above cannot be appointed as election or counting or polling agent of candidate as they require security</a:t>
          </a:r>
          <a:endParaRPr lang="en-US" sz="2100" b="1" kern="1200" dirty="0">
            <a:solidFill>
              <a:srgbClr val="000000"/>
            </a:solidFill>
          </a:endParaRPr>
        </a:p>
      </dsp:txBody>
      <dsp:txXfrm>
        <a:off x="1268556" y="3404746"/>
        <a:ext cx="8458063" cy="972712"/>
      </dsp:txXfrm>
    </dsp:sp>
    <dsp:sp modelId="{A6E2452C-7D3F-F147-9634-40F6D789196D}">
      <dsp:nvSpPr>
        <dsp:cNvPr id="0" name=""/>
        <dsp:cNvSpPr/>
      </dsp:nvSpPr>
      <dsp:spPr>
        <a:xfrm>
          <a:off x="660611" y="3283156"/>
          <a:ext cx="1215890" cy="1215890"/>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sp>
    <dsp:sp modelId="{00126438-DB3C-1245-8600-F5DEDB4C0A99}">
      <dsp:nvSpPr>
        <dsp:cNvPr id="0" name=""/>
        <dsp:cNvSpPr/>
      </dsp:nvSpPr>
      <dsp:spPr>
        <a:xfrm>
          <a:off x="710878" y="4864067"/>
          <a:ext cx="9015741" cy="972712"/>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rgbClr val="FF0000"/>
              </a:solidFill>
            </a:rPr>
            <a:t>Counting agents cannot enter unless/he has submitted 2</a:t>
          </a:r>
          <a:r>
            <a:rPr lang="en-US" sz="2100" b="1" kern="1200" baseline="30000" dirty="0" smtClean="0">
              <a:solidFill>
                <a:srgbClr val="FF0000"/>
              </a:solidFill>
            </a:rPr>
            <a:t>nd</a:t>
          </a:r>
          <a:r>
            <a:rPr lang="en-US" sz="2100" b="1" kern="1200" dirty="0" smtClean="0">
              <a:solidFill>
                <a:srgbClr val="FF0000"/>
              </a:solidFill>
            </a:rPr>
            <a:t> copy of appointment letter after completing and signing declaration</a:t>
          </a:r>
          <a:endParaRPr lang="en-US" sz="2100" b="1" kern="1200" dirty="0">
            <a:solidFill>
              <a:srgbClr val="FF0000"/>
            </a:solidFill>
          </a:endParaRPr>
        </a:p>
      </dsp:txBody>
      <dsp:txXfrm>
        <a:off x="710878" y="4864067"/>
        <a:ext cx="9015741" cy="972712"/>
      </dsp:txXfrm>
    </dsp:sp>
    <dsp:sp modelId="{FC024B6D-C316-1A40-A6CD-E6FD85A4FF0A}">
      <dsp:nvSpPr>
        <dsp:cNvPr id="0" name=""/>
        <dsp:cNvSpPr/>
      </dsp:nvSpPr>
      <dsp:spPr>
        <a:xfrm>
          <a:off x="102933" y="4742478"/>
          <a:ext cx="1215890" cy="1215890"/>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0A735-49A4-4CC5-9E39-916F5C346091}">
      <dsp:nvSpPr>
        <dsp:cNvPr id="0" name=""/>
        <dsp:cNvSpPr/>
      </dsp:nvSpPr>
      <dsp:spPr>
        <a:xfrm>
          <a:off x="0" y="0"/>
          <a:ext cx="7230065"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 Agents of candidates of recognized national parties</a:t>
          </a:r>
          <a:endParaRPr lang="en-US" sz="2000" b="1" kern="1200" dirty="0"/>
        </a:p>
      </dsp:txBody>
      <dsp:txXfrm>
        <a:off x="23544" y="23544"/>
        <a:ext cx="6268606" cy="756754"/>
      </dsp:txXfrm>
    </dsp:sp>
    <dsp:sp modelId="{798E3DF0-E5E9-4201-96B2-E3F1D2360B54}">
      <dsp:nvSpPr>
        <dsp:cNvPr id="0" name=""/>
        <dsp:cNvSpPr/>
      </dsp:nvSpPr>
      <dsp:spPr>
        <a:xfrm>
          <a:off x="539907" y="915486"/>
          <a:ext cx="7230065"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2. Agents of candidates of recognized state parties</a:t>
          </a:r>
          <a:endParaRPr lang="en-US" sz="2000" b="1" kern="1200" dirty="0"/>
        </a:p>
      </dsp:txBody>
      <dsp:txXfrm>
        <a:off x="563451" y="939030"/>
        <a:ext cx="6120572" cy="756754"/>
      </dsp:txXfrm>
    </dsp:sp>
    <dsp:sp modelId="{C60CF356-A807-4E42-B688-C59859951A4F}">
      <dsp:nvSpPr>
        <dsp:cNvPr id="0" name=""/>
        <dsp:cNvSpPr/>
      </dsp:nvSpPr>
      <dsp:spPr>
        <a:xfrm>
          <a:off x="1079814" y="1830973"/>
          <a:ext cx="7230065"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3. Agents of candidates of recognized state parties of other states permitted to use reserve symbol</a:t>
          </a:r>
          <a:endParaRPr lang="en-US" sz="2000" b="1" kern="1200" dirty="0"/>
        </a:p>
      </dsp:txBody>
      <dsp:txXfrm>
        <a:off x="1103358" y="1854517"/>
        <a:ext cx="6120572" cy="756754"/>
      </dsp:txXfrm>
    </dsp:sp>
    <dsp:sp modelId="{24800815-1BA0-420C-9FA0-070A3952BAA7}">
      <dsp:nvSpPr>
        <dsp:cNvPr id="0" name=""/>
        <dsp:cNvSpPr/>
      </dsp:nvSpPr>
      <dsp:spPr>
        <a:xfrm>
          <a:off x="1718485" y="2746460"/>
          <a:ext cx="708690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4. Agents of candidates of registered unrecognized parties</a:t>
          </a:r>
          <a:endParaRPr lang="en-US" sz="2000" b="1" kern="1200" dirty="0"/>
        </a:p>
      </dsp:txBody>
      <dsp:txXfrm>
        <a:off x="1742029" y="2770004"/>
        <a:ext cx="5998452" cy="756754"/>
      </dsp:txXfrm>
    </dsp:sp>
    <dsp:sp modelId="{9B0FDFFD-552C-4968-BFCC-E3CE2AB1D9B3}">
      <dsp:nvSpPr>
        <dsp:cNvPr id="0" name=""/>
        <dsp:cNvSpPr/>
      </dsp:nvSpPr>
      <dsp:spPr>
        <a:xfrm>
          <a:off x="2282866" y="3661947"/>
          <a:ext cx="6983592"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5. Agents of Independents Candidates</a:t>
          </a:r>
          <a:endParaRPr lang="en-US" sz="2000" b="1" kern="1200" dirty="0"/>
        </a:p>
      </dsp:txBody>
      <dsp:txXfrm>
        <a:off x="2306410" y="3685491"/>
        <a:ext cx="5910316" cy="756754"/>
      </dsp:txXfrm>
    </dsp:sp>
    <dsp:sp modelId="{596A2147-C53A-45C3-A2E9-B0972DF8443E}">
      <dsp:nvSpPr>
        <dsp:cNvPr id="0" name=""/>
        <dsp:cNvSpPr/>
      </dsp:nvSpPr>
      <dsp:spPr>
        <a:xfrm>
          <a:off x="6707567" y="587251"/>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6825129" y="587251"/>
        <a:ext cx="287373" cy="393179"/>
      </dsp:txXfrm>
    </dsp:sp>
    <dsp:sp modelId="{C73C33EE-1C97-40EF-A176-03A1A4DA8671}">
      <dsp:nvSpPr>
        <dsp:cNvPr id="0" name=""/>
        <dsp:cNvSpPr/>
      </dsp:nvSpPr>
      <dsp:spPr>
        <a:xfrm>
          <a:off x="7247475" y="1502738"/>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7365037" y="1502738"/>
        <a:ext cx="287373" cy="393179"/>
      </dsp:txXfrm>
    </dsp:sp>
    <dsp:sp modelId="{CF7F2458-6C2D-469D-85CA-075C0135231D}">
      <dsp:nvSpPr>
        <dsp:cNvPr id="0" name=""/>
        <dsp:cNvSpPr/>
      </dsp:nvSpPr>
      <dsp:spPr>
        <a:xfrm>
          <a:off x="7787382" y="2404827"/>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7904944" y="2404827"/>
        <a:ext cx="287373" cy="393179"/>
      </dsp:txXfrm>
    </dsp:sp>
    <dsp:sp modelId="{397F5F92-D8AE-4986-BD18-080A1F3D6430}">
      <dsp:nvSpPr>
        <dsp:cNvPr id="0" name=""/>
        <dsp:cNvSpPr/>
      </dsp:nvSpPr>
      <dsp:spPr>
        <a:xfrm>
          <a:off x="8327290" y="3329246"/>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8444852" y="3329246"/>
        <a:ext cx="287373" cy="3931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3B5CB-957D-0246-8E78-254EE640A029}">
      <dsp:nvSpPr>
        <dsp:cNvPr id="0" name=""/>
        <dsp:cNvSpPr/>
      </dsp:nvSpPr>
      <dsp:spPr>
        <a:xfrm>
          <a:off x="-6240645" y="-955374"/>
          <a:ext cx="7433857" cy="7433857"/>
        </a:xfrm>
        <a:prstGeom prst="blockArc">
          <a:avLst>
            <a:gd name="adj1" fmla="val 18900000"/>
            <a:gd name="adj2" fmla="val 2700000"/>
            <a:gd name="adj3" fmla="val 291"/>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D5C0F5-F172-894E-8FEF-8BFD956F24B9}">
      <dsp:nvSpPr>
        <dsp:cNvPr id="0" name=""/>
        <dsp:cNvSpPr/>
      </dsp:nvSpPr>
      <dsp:spPr>
        <a:xfrm>
          <a:off x="387446" y="251080"/>
          <a:ext cx="9276203" cy="501940"/>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Agents to keep seated at allotted table. </a:t>
          </a:r>
          <a:endParaRPr lang="en-US" sz="2000" b="1" kern="1200" dirty="0">
            <a:solidFill>
              <a:schemeClr val="tx1"/>
            </a:solidFill>
          </a:endParaRPr>
        </a:p>
      </dsp:txBody>
      <dsp:txXfrm>
        <a:off x="387446" y="251080"/>
        <a:ext cx="9276203" cy="501940"/>
      </dsp:txXfrm>
    </dsp:sp>
    <dsp:sp modelId="{A6E42345-35FB-3548-8097-72B61B0387B3}">
      <dsp:nvSpPr>
        <dsp:cNvPr id="0" name=""/>
        <dsp:cNvSpPr/>
      </dsp:nvSpPr>
      <dsp:spPr>
        <a:xfrm>
          <a:off x="73733" y="188337"/>
          <a:ext cx="627425" cy="62742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9AD5B0-79DE-5540-B9D1-456A39D38149}">
      <dsp:nvSpPr>
        <dsp:cNvPr id="0" name=""/>
        <dsp:cNvSpPr/>
      </dsp:nvSpPr>
      <dsp:spPr>
        <a:xfrm>
          <a:off x="841997" y="1004432"/>
          <a:ext cx="8821651" cy="501940"/>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Agents shouldn’t be allowed to move around the hall. However, Candidates/ Election Agents can move around hall.</a:t>
          </a:r>
          <a:endParaRPr lang="en-US" sz="2000" b="1" kern="1200" dirty="0">
            <a:solidFill>
              <a:schemeClr val="tx1"/>
            </a:solidFill>
          </a:endParaRPr>
        </a:p>
      </dsp:txBody>
      <dsp:txXfrm>
        <a:off x="841997" y="1004432"/>
        <a:ext cx="8821651" cy="501940"/>
      </dsp:txXfrm>
    </dsp:sp>
    <dsp:sp modelId="{6C716BBB-4C41-8943-84E2-C0DE897FB5E1}">
      <dsp:nvSpPr>
        <dsp:cNvPr id="0" name=""/>
        <dsp:cNvSpPr/>
      </dsp:nvSpPr>
      <dsp:spPr>
        <a:xfrm>
          <a:off x="528285" y="941689"/>
          <a:ext cx="627425" cy="627425"/>
        </a:xfrm>
        <a:prstGeom prst="ellipse">
          <a:avLst/>
        </a:prstGeom>
        <a:solidFill>
          <a:schemeClr val="lt1">
            <a:hueOff val="0"/>
            <a:satOff val="0"/>
            <a:lumOff val="0"/>
            <a:alphaOff val="0"/>
          </a:schemeClr>
        </a:solidFill>
        <a:ln w="9525" cap="flat" cmpd="sng" algn="ctr">
          <a:solidFill>
            <a:schemeClr val="accent2">
              <a:hueOff val="780253"/>
              <a:satOff val="-973"/>
              <a:lumOff val="229"/>
              <a:alphaOff val="0"/>
            </a:schemeClr>
          </a:solidFill>
          <a:prstDash val="solid"/>
        </a:ln>
        <a:effectLst/>
      </dsp:spPr>
      <dsp:style>
        <a:lnRef idx="1">
          <a:scrgbClr r="0" g="0" b="0"/>
        </a:lnRef>
        <a:fillRef idx="1">
          <a:scrgbClr r="0" g="0" b="0"/>
        </a:fillRef>
        <a:effectRef idx="0">
          <a:scrgbClr r="0" g="0" b="0"/>
        </a:effectRef>
        <a:fontRef idx="minor"/>
      </dsp:style>
    </dsp:sp>
    <dsp:sp modelId="{DDDAD948-6B1C-B54A-92B6-7ADE1737F292}">
      <dsp:nvSpPr>
        <dsp:cNvPr id="0" name=""/>
        <dsp:cNvSpPr/>
      </dsp:nvSpPr>
      <dsp:spPr>
        <a:xfrm>
          <a:off x="1091089" y="1757232"/>
          <a:ext cx="8572559" cy="501940"/>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Only one person – either candidate or agent to be present at a table on behalf of contesting candidate.</a:t>
          </a:r>
          <a:endParaRPr lang="en-US" sz="2000" b="1" kern="1200" dirty="0">
            <a:solidFill>
              <a:schemeClr val="tx1"/>
            </a:solidFill>
          </a:endParaRPr>
        </a:p>
      </dsp:txBody>
      <dsp:txXfrm>
        <a:off x="1091089" y="1757232"/>
        <a:ext cx="8572559" cy="501940"/>
      </dsp:txXfrm>
    </dsp:sp>
    <dsp:sp modelId="{3794C464-45F0-914C-9097-E445B76E5914}">
      <dsp:nvSpPr>
        <dsp:cNvPr id="0" name=""/>
        <dsp:cNvSpPr/>
      </dsp:nvSpPr>
      <dsp:spPr>
        <a:xfrm>
          <a:off x="777377" y="1694489"/>
          <a:ext cx="627425" cy="627425"/>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7A59571C-6033-F140-B2AE-E08C6355C7C9}">
      <dsp:nvSpPr>
        <dsp:cNvPr id="0" name=""/>
        <dsp:cNvSpPr/>
      </dsp:nvSpPr>
      <dsp:spPr>
        <a:xfrm>
          <a:off x="1170622" y="2510583"/>
          <a:ext cx="8493026" cy="501940"/>
        </a:xfrm>
        <a:prstGeom prst="rect">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If RO doubts any person he can have him/her searched, even if they possess valid authorization letter.</a:t>
          </a:r>
          <a:endParaRPr lang="en-US" sz="2000" b="1" kern="1200" dirty="0">
            <a:solidFill>
              <a:srgbClr val="000000"/>
            </a:solidFill>
          </a:endParaRPr>
        </a:p>
      </dsp:txBody>
      <dsp:txXfrm>
        <a:off x="1170622" y="2510583"/>
        <a:ext cx="8493026" cy="501940"/>
      </dsp:txXfrm>
    </dsp:sp>
    <dsp:sp modelId="{1E986567-6C4C-B74E-BE13-D1EED185C415}">
      <dsp:nvSpPr>
        <dsp:cNvPr id="0" name=""/>
        <dsp:cNvSpPr/>
      </dsp:nvSpPr>
      <dsp:spPr>
        <a:xfrm>
          <a:off x="856910" y="2447841"/>
          <a:ext cx="627425" cy="627425"/>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006E8225-0EA8-624E-9002-506092C12E60}">
      <dsp:nvSpPr>
        <dsp:cNvPr id="0" name=""/>
        <dsp:cNvSpPr/>
      </dsp:nvSpPr>
      <dsp:spPr>
        <a:xfrm>
          <a:off x="1091089" y="3263935"/>
          <a:ext cx="8572559" cy="501940"/>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nl-NL" sz="2000" b="1" kern="1200" dirty="0" smtClean="0">
              <a:solidFill>
                <a:srgbClr val="000000"/>
              </a:solidFill>
            </a:rPr>
            <a:t>CAPF officials posted at doors of counting hall.</a:t>
          </a:r>
          <a:endParaRPr lang="nl-NL" sz="2000" b="1" kern="1200" dirty="0">
            <a:solidFill>
              <a:srgbClr val="000000"/>
            </a:solidFill>
          </a:endParaRPr>
        </a:p>
      </dsp:txBody>
      <dsp:txXfrm>
        <a:off x="1091089" y="3263935"/>
        <a:ext cx="8572559" cy="501940"/>
      </dsp:txXfrm>
    </dsp:sp>
    <dsp:sp modelId="{45A35AE8-ADEF-7D40-A69F-03E228A02D21}">
      <dsp:nvSpPr>
        <dsp:cNvPr id="0" name=""/>
        <dsp:cNvSpPr/>
      </dsp:nvSpPr>
      <dsp:spPr>
        <a:xfrm>
          <a:off x="777377" y="3201193"/>
          <a:ext cx="627425" cy="627425"/>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9DE72ECB-9E60-904F-BC43-E6AE939184D6}">
      <dsp:nvSpPr>
        <dsp:cNvPr id="0" name=""/>
        <dsp:cNvSpPr/>
      </dsp:nvSpPr>
      <dsp:spPr>
        <a:xfrm>
          <a:off x="841997" y="4016735"/>
          <a:ext cx="8821651" cy="501940"/>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No one can enter or leave hall without RO’s permission.</a:t>
          </a:r>
          <a:endParaRPr lang="en-US" sz="2000" b="1" kern="1200" dirty="0">
            <a:solidFill>
              <a:srgbClr val="000000"/>
            </a:solidFill>
          </a:endParaRPr>
        </a:p>
      </dsp:txBody>
      <dsp:txXfrm>
        <a:off x="841997" y="4016735"/>
        <a:ext cx="8821651" cy="501940"/>
      </dsp:txXfrm>
    </dsp:sp>
    <dsp:sp modelId="{37032EB2-90D6-7244-8AC8-A4638442424A}">
      <dsp:nvSpPr>
        <dsp:cNvPr id="0" name=""/>
        <dsp:cNvSpPr/>
      </dsp:nvSpPr>
      <dsp:spPr>
        <a:xfrm>
          <a:off x="528285" y="3953993"/>
          <a:ext cx="627425" cy="627425"/>
        </a:xfrm>
        <a:prstGeom prst="ellipse">
          <a:avLst/>
        </a:prstGeom>
        <a:solidFill>
          <a:schemeClr val="lt1">
            <a:hueOff val="0"/>
            <a:satOff val="0"/>
            <a:lumOff val="0"/>
            <a:alphaOff val="0"/>
          </a:schemeClr>
        </a:solidFill>
        <a:ln w="9525" cap="flat" cmpd="sng" algn="ctr">
          <a:solidFill>
            <a:schemeClr val="accent2">
              <a:hueOff val="3901266"/>
              <a:satOff val="-4866"/>
              <a:lumOff val="1144"/>
              <a:alphaOff val="0"/>
            </a:schemeClr>
          </a:solidFill>
          <a:prstDash val="solid"/>
        </a:ln>
        <a:effectLst/>
      </dsp:spPr>
      <dsp:style>
        <a:lnRef idx="1">
          <a:scrgbClr r="0" g="0" b="0"/>
        </a:lnRef>
        <a:fillRef idx="1">
          <a:scrgbClr r="0" g="0" b="0"/>
        </a:fillRef>
        <a:effectRef idx="0">
          <a:scrgbClr r="0" g="0" b="0"/>
        </a:effectRef>
        <a:fontRef idx="minor"/>
      </dsp:style>
    </dsp:sp>
    <dsp:sp modelId="{DF8EF7FB-C2E6-A84A-90DF-73F748C46C57}">
      <dsp:nvSpPr>
        <dsp:cNvPr id="0" name=""/>
        <dsp:cNvSpPr/>
      </dsp:nvSpPr>
      <dsp:spPr>
        <a:xfrm>
          <a:off x="387446" y="4770087"/>
          <a:ext cx="9276203" cy="50194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RO can send anyone out of hall if they disobey RO’s orders.</a:t>
          </a:r>
          <a:endParaRPr lang="en-US" sz="2000" b="1" kern="1200" dirty="0">
            <a:solidFill>
              <a:srgbClr val="000000"/>
            </a:solidFill>
          </a:endParaRPr>
        </a:p>
      </dsp:txBody>
      <dsp:txXfrm>
        <a:off x="387446" y="4770087"/>
        <a:ext cx="9276203" cy="501940"/>
      </dsp:txXfrm>
    </dsp:sp>
    <dsp:sp modelId="{735259AB-0534-5446-A0CB-AA0DCDC6F92D}">
      <dsp:nvSpPr>
        <dsp:cNvPr id="0" name=""/>
        <dsp:cNvSpPr/>
      </dsp:nvSpPr>
      <dsp:spPr>
        <a:xfrm>
          <a:off x="73733" y="4707344"/>
          <a:ext cx="627425" cy="627425"/>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307FB-DFED-FC4D-8FDC-A51060216622}">
      <dsp:nvSpPr>
        <dsp:cNvPr id="0" name=""/>
        <dsp:cNvSpPr/>
      </dsp:nvSpPr>
      <dsp:spPr>
        <a:xfrm>
          <a:off x="1888233" y="2464"/>
          <a:ext cx="5910620" cy="1807814"/>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0000"/>
              </a:solidFill>
            </a:rPr>
            <a:t> RO to inform each contesting candidate that he is  entitled to as many counting agents as there are counting tables plus one for RO table and one for tabulation table.</a:t>
          </a:r>
          <a:endParaRPr lang="en-US" sz="2400" b="1" kern="1200" dirty="0">
            <a:solidFill>
              <a:srgbClr val="000000"/>
            </a:solidFill>
          </a:endParaRPr>
        </a:p>
      </dsp:txBody>
      <dsp:txXfrm>
        <a:off x="1888233" y="2464"/>
        <a:ext cx="5910620" cy="1807814"/>
      </dsp:txXfrm>
    </dsp:sp>
    <dsp:sp modelId="{3906B6C9-BBEB-CD41-9C5D-9A2F46C8CBD5}">
      <dsp:nvSpPr>
        <dsp:cNvPr id="0" name=""/>
        <dsp:cNvSpPr/>
      </dsp:nvSpPr>
      <dsp:spPr>
        <a:xfrm>
          <a:off x="1882569" y="2111582"/>
          <a:ext cx="5921949" cy="1807814"/>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Any application on plain paper to be rejected. Form 18 to be submitted in duplicate. The RO will keep one copy and return the 2</a:t>
          </a:r>
          <a:r>
            <a:rPr lang="en-US" sz="2000" b="1" kern="1200" baseline="30000" dirty="0" smtClean="0">
              <a:solidFill>
                <a:srgbClr val="000000"/>
              </a:solidFill>
            </a:rPr>
            <a:t>nd</a:t>
          </a:r>
          <a:r>
            <a:rPr lang="en-US" sz="2000" b="1" kern="1200" dirty="0" smtClean="0">
              <a:solidFill>
                <a:srgbClr val="000000"/>
              </a:solidFill>
            </a:rPr>
            <a:t> copy. On counting day, the agents will sign the declaration part of the Form 18 and give it to the RO.</a:t>
          </a:r>
          <a:endParaRPr lang="en-US" sz="2000" b="1" kern="1200" dirty="0">
            <a:solidFill>
              <a:srgbClr val="000000"/>
            </a:solidFill>
          </a:endParaRPr>
        </a:p>
      </dsp:txBody>
      <dsp:txXfrm>
        <a:off x="1882569" y="2111582"/>
        <a:ext cx="5921949" cy="1807814"/>
      </dsp:txXfrm>
    </dsp:sp>
    <dsp:sp modelId="{3FB1E44A-B87E-6543-A61C-25EAB1DD2320}">
      <dsp:nvSpPr>
        <dsp:cNvPr id="0" name=""/>
        <dsp:cNvSpPr/>
      </dsp:nvSpPr>
      <dsp:spPr>
        <a:xfrm>
          <a:off x="1876874" y="4220699"/>
          <a:ext cx="5933339" cy="1807814"/>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0000"/>
              </a:solidFill>
            </a:rPr>
            <a:t>Issue photo identity cards to such counting agents under your seal and sign- No entry  into counting hall without I-card</a:t>
          </a:r>
          <a:endParaRPr lang="en-US" sz="2400" b="1" kern="1200" dirty="0">
            <a:solidFill>
              <a:srgbClr val="000000"/>
            </a:solidFill>
          </a:endParaRPr>
        </a:p>
      </dsp:txBody>
      <dsp:txXfrm>
        <a:off x="1876874" y="4220699"/>
        <a:ext cx="5933339" cy="18078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5B046-1640-6844-A466-D9F3A5A504F6}">
      <dsp:nvSpPr>
        <dsp:cNvPr id="0" name=""/>
        <dsp:cNvSpPr/>
      </dsp:nvSpPr>
      <dsp:spPr>
        <a:xfrm>
          <a:off x="1888233" y="2464"/>
          <a:ext cx="5910620" cy="1807814"/>
        </a:xfrm>
        <a:prstGeom prst="rect">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0000"/>
              </a:solidFill>
            </a:rPr>
            <a:t>Appointment  of counting agents in Form 18. Revocation in Form 19.</a:t>
          </a:r>
          <a:endParaRPr lang="en-US" sz="2800" b="1" kern="1200" dirty="0">
            <a:solidFill>
              <a:srgbClr val="000000"/>
            </a:solidFill>
          </a:endParaRPr>
        </a:p>
      </dsp:txBody>
      <dsp:txXfrm>
        <a:off x="1888233" y="2464"/>
        <a:ext cx="5910620" cy="1807814"/>
      </dsp:txXfrm>
    </dsp:sp>
    <dsp:sp modelId="{6F01CFBA-9874-FE49-BE70-63BCEFE336B3}">
      <dsp:nvSpPr>
        <dsp:cNvPr id="0" name=""/>
        <dsp:cNvSpPr/>
      </dsp:nvSpPr>
      <dsp:spPr>
        <a:xfrm>
          <a:off x="1888233" y="2111582"/>
          <a:ext cx="5910620" cy="1807814"/>
        </a:xfrm>
        <a:prstGeom prst="rect">
          <a:avLst/>
        </a:prstGeom>
        <a:solidFill>
          <a:schemeClr val="accent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0000"/>
              </a:solidFill>
            </a:rPr>
            <a:t>Finalize list of counting agents appointed through Form 18 by 1700 hours 3 days prior to date of counting</a:t>
          </a:r>
          <a:endParaRPr lang="en-US" sz="2800" b="1" kern="1200" dirty="0">
            <a:solidFill>
              <a:srgbClr val="000000"/>
            </a:solidFill>
          </a:endParaRPr>
        </a:p>
      </dsp:txBody>
      <dsp:txXfrm>
        <a:off x="1888233" y="2111582"/>
        <a:ext cx="5910620" cy="1807814"/>
      </dsp:txXfrm>
    </dsp:sp>
    <dsp:sp modelId="{DB1388E9-64B2-9B41-8490-3B9BF795745A}">
      <dsp:nvSpPr>
        <dsp:cNvPr id="0" name=""/>
        <dsp:cNvSpPr/>
      </dsp:nvSpPr>
      <dsp:spPr>
        <a:xfrm>
          <a:off x="1888233" y="4220699"/>
          <a:ext cx="5910620" cy="1807814"/>
        </a:xfrm>
        <a:prstGeom prst="rect">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0000"/>
              </a:solidFill>
            </a:rPr>
            <a:t>Counting agent should sign on badge immediately. </a:t>
          </a:r>
          <a:endParaRPr lang="en-US" sz="2800" b="1" kern="1200" dirty="0">
            <a:solidFill>
              <a:srgbClr val="000000"/>
            </a:solidFill>
          </a:endParaRPr>
        </a:p>
      </dsp:txBody>
      <dsp:txXfrm>
        <a:off x="1888233" y="4220699"/>
        <a:ext cx="5910620" cy="1807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4CE7-0F50-D345-A724-F150EB8B68F2}">
      <dsp:nvSpPr>
        <dsp:cNvPr id="0" name=""/>
        <dsp:cNvSpPr/>
      </dsp:nvSpPr>
      <dsp:spPr>
        <a:xfrm rot="5400000">
          <a:off x="5279297" y="-2016426"/>
          <a:ext cx="1194966" cy="553108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Result to be decided by draw of lot by RO. </a:t>
          </a:r>
          <a:endParaRPr lang="en-US" sz="2000" b="0" kern="1200" dirty="0">
            <a:solidFill>
              <a:srgbClr val="000000"/>
            </a:solidFill>
            <a:latin typeface="Calibri"/>
            <a:cs typeface="Calibri"/>
          </a:endParaRPr>
        </a:p>
      </dsp:txBody>
      <dsp:txXfrm rot="-5400000">
        <a:off x="3111237" y="209967"/>
        <a:ext cx="5472754" cy="1078300"/>
      </dsp:txXfrm>
    </dsp:sp>
    <dsp:sp modelId="{D3FD7BC2-7CFB-E745-B39A-E2D9D658EE93}">
      <dsp:nvSpPr>
        <dsp:cNvPr id="0" name=""/>
        <dsp:cNvSpPr/>
      </dsp:nvSpPr>
      <dsp:spPr>
        <a:xfrm>
          <a:off x="0" y="2263"/>
          <a:ext cx="3111236" cy="14937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Sec 65: Equality of Votes</a:t>
          </a:r>
          <a:endParaRPr lang="en-US" sz="2400" b="1" kern="1200" dirty="0">
            <a:solidFill>
              <a:srgbClr val="000000"/>
            </a:solidFill>
            <a:latin typeface="Calibri"/>
            <a:cs typeface="Calibri"/>
          </a:endParaRPr>
        </a:p>
      </dsp:txBody>
      <dsp:txXfrm>
        <a:off x="72917" y="75180"/>
        <a:ext cx="2965402" cy="1347873"/>
      </dsp:txXfrm>
    </dsp:sp>
    <dsp:sp modelId="{0BE37B6B-DA2D-1846-9D2A-5A63D30CD6E8}">
      <dsp:nvSpPr>
        <dsp:cNvPr id="0" name=""/>
        <dsp:cNvSpPr/>
      </dsp:nvSpPr>
      <dsp:spPr>
        <a:xfrm rot="5400000">
          <a:off x="5279297" y="-448033"/>
          <a:ext cx="1194966" cy="5531087"/>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In the absence of any direction to the contrary from ECI, RO to  declare the result on completion of counting.</a:t>
          </a:r>
          <a:endParaRPr lang="en-US" sz="2000" b="0" kern="1200" dirty="0">
            <a:solidFill>
              <a:srgbClr val="000000"/>
            </a:solidFill>
            <a:latin typeface="Calibri"/>
            <a:cs typeface="Calibri"/>
          </a:endParaRPr>
        </a:p>
      </dsp:txBody>
      <dsp:txXfrm rot="-5400000">
        <a:off x="3111237" y="1778360"/>
        <a:ext cx="5472754" cy="1078300"/>
      </dsp:txXfrm>
    </dsp:sp>
    <dsp:sp modelId="{9DA2770A-06E8-C947-B664-5168FD60E299}">
      <dsp:nvSpPr>
        <dsp:cNvPr id="0" name=""/>
        <dsp:cNvSpPr/>
      </dsp:nvSpPr>
      <dsp:spPr>
        <a:xfrm>
          <a:off x="0" y="1570656"/>
          <a:ext cx="3111236" cy="149370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Sec 66: Declaration of Results</a:t>
          </a:r>
          <a:endParaRPr lang="en-US" sz="2400" b="0" kern="1200" dirty="0">
            <a:solidFill>
              <a:srgbClr val="000000"/>
            </a:solidFill>
            <a:latin typeface="Calibri"/>
            <a:cs typeface="Calibri"/>
          </a:endParaRPr>
        </a:p>
      </dsp:txBody>
      <dsp:txXfrm>
        <a:off x="72917" y="1643573"/>
        <a:ext cx="2965402" cy="1347873"/>
      </dsp:txXfrm>
    </dsp:sp>
    <dsp:sp modelId="{FF26BFEC-0B00-A848-91DF-7AEF09E3FD52}">
      <dsp:nvSpPr>
        <dsp:cNvPr id="0" name=""/>
        <dsp:cNvSpPr/>
      </dsp:nvSpPr>
      <dsp:spPr>
        <a:xfrm rot="5400000">
          <a:off x="5279297" y="1120360"/>
          <a:ext cx="1194966" cy="5531087"/>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b="0" kern="1200" dirty="0" smtClean="0">
              <a:solidFill>
                <a:srgbClr val="000000"/>
              </a:solidFill>
              <a:latin typeface="Calibri"/>
              <a:cs typeface="Calibri"/>
            </a:rPr>
            <a:t>RO to report result to ECI &amp; to Appropriate Authority (i.e. Secretary State Legislature/ Parliament, who shall get it published in official Gazette immediately.</a:t>
          </a:r>
          <a:r>
            <a:rPr lang="en-US" sz="1900" b="0" kern="1200" dirty="0" smtClean="0">
              <a:solidFill>
                <a:srgbClr val="000000"/>
              </a:solidFill>
              <a:latin typeface="Times" pitchFamily="18" charset="0"/>
              <a:cs typeface="Times" pitchFamily="18" charset="0"/>
            </a:rPr>
            <a:t>  </a:t>
          </a:r>
          <a:endParaRPr lang="en-US" sz="1900" b="0" kern="1200" dirty="0">
            <a:solidFill>
              <a:srgbClr val="000000"/>
            </a:solidFill>
            <a:latin typeface="Times" pitchFamily="18" charset="0"/>
            <a:cs typeface="Times" pitchFamily="18" charset="0"/>
          </a:endParaRPr>
        </a:p>
      </dsp:txBody>
      <dsp:txXfrm rot="-5400000">
        <a:off x="3111237" y="3346754"/>
        <a:ext cx="5472754" cy="1078300"/>
      </dsp:txXfrm>
    </dsp:sp>
    <dsp:sp modelId="{2E46D041-349E-A842-8EED-D48E27D1ED23}">
      <dsp:nvSpPr>
        <dsp:cNvPr id="0" name=""/>
        <dsp:cNvSpPr/>
      </dsp:nvSpPr>
      <dsp:spPr>
        <a:xfrm>
          <a:off x="0" y="3139049"/>
          <a:ext cx="3111236" cy="149370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latin typeface="+mj-lt"/>
              <a:cs typeface="Times" pitchFamily="18" charset="0"/>
            </a:rPr>
            <a:t>Sec </a:t>
          </a:r>
          <a:r>
            <a:rPr lang="en-US" sz="2400" b="1" kern="1200" dirty="0" smtClean="0">
              <a:solidFill>
                <a:srgbClr val="000000"/>
              </a:solidFill>
              <a:latin typeface="+mj-lt"/>
              <a:cs typeface="Calibri"/>
            </a:rPr>
            <a:t>67</a:t>
          </a:r>
          <a:r>
            <a:rPr lang="en-US" sz="2000" b="1" kern="1200" dirty="0" smtClean="0">
              <a:solidFill>
                <a:srgbClr val="000000"/>
              </a:solidFill>
              <a:latin typeface="+mj-lt"/>
              <a:cs typeface="Times" pitchFamily="18" charset="0"/>
            </a:rPr>
            <a:t>: Report of the Result</a:t>
          </a:r>
          <a:endParaRPr lang="en-US" sz="2000" b="1" kern="1200" dirty="0">
            <a:solidFill>
              <a:srgbClr val="000000"/>
            </a:solidFill>
            <a:latin typeface="+mj-lt"/>
            <a:cs typeface="Calibri"/>
          </a:endParaRPr>
        </a:p>
      </dsp:txBody>
      <dsp:txXfrm>
        <a:off x="72917" y="3211966"/>
        <a:ext cx="2965402" cy="1347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1970E-B199-094E-8F58-32CFFCD852C6}">
      <dsp:nvSpPr>
        <dsp:cNvPr id="0" name=""/>
        <dsp:cNvSpPr/>
      </dsp:nvSpPr>
      <dsp:spPr>
        <a:xfrm rot="5400000">
          <a:off x="4854143" y="-2662223"/>
          <a:ext cx="1708181" cy="742232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Applicable to officer/clerk/agent/person performing duty in connection to Election ( during poll or counting).</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RO/ARO should take an oath to maintain secrecy of voting &amp; read it out aloud before the commencement of counting of votes.</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Violation punishable with 3 months imprisonment or fine or with both. </a:t>
          </a:r>
          <a:endParaRPr lang="en-US" sz="1800" b="0" kern="1200" dirty="0">
            <a:solidFill>
              <a:srgbClr val="000000"/>
            </a:solidFill>
            <a:latin typeface="Calibri"/>
            <a:cs typeface="Calibri"/>
          </a:endParaRPr>
        </a:p>
      </dsp:txBody>
      <dsp:txXfrm rot="-5400000">
        <a:off x="1997074" y="278233"/>
        <a:ext cx="7338934" cy="1541407"/>
      </dsp:txXfrm>
    </dsp:sp>
    <dsp:sp modelId="{DFEC0F55-2D20-7246-A250-AFA9646442DC}">
      <dsp:nvSpPr>
        <dsp:cNvPr id="0" name=""/>
        <dsp:cNvSpPr/>
      </dsp:nvSpPr>
      <dsp:spPr>
        <a:xfrm>
          <a:off x="40763" y="2900"/>
          <a:ext cx="1996116" cy="191433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a:cs typeface="Calibri"/>
            </a:rPr>
            <a:t>Sec 128: Maintenance of secrecy of voting</a:t>
          </a:r>
          <a:endParaRPr lang="en-US" sz="1800" kern="1200" dirty="0">
            <a:solidFill>
              <a:srgbClr val="000000"/>
            </a:solidFill>
            <a:latin typeface="Calibri"/>
            <a:cs typeface="Calibri"/>
          </a:endParaRPr>
        </a:p>
      </dsp:txBody>
      <dsp:txXfrm>
        <a:off x="134213" y="96350"/>
        <a:ext cx="1809216" cy="1727432"/>
      </dsp:txXfrm>
    </dsp:sp>
    <dsp:sp modelId="{D3500EC3-728F-544E-9921-2648A77F8FF9}">
      <dsp:nvSpPr>
        <dsp:cNvPr id="0" name=""/>
        <dsp:cNvSpPr/>
      </dsp:nvSpPr>
      <dsp:spPr>
        <a:xfrm rot="5400000">
          <a:off x="5005221" y="-552304"/>
          <a:ext cx="1605466" cy="7222582"/>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Applicable to DEO/RO/AROs/Polling  staff. </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Imprisonment up to 6 months /fine/both  .</a:t>
          </a:r>
          <a:endParaRPr lang="en-US" sz="1800" b="0" kern="1200" dirty="0">
            <a:solidFill>
              <a:srgbClr val="000000"/>
            </a:solidFill>
            <a:latin typeface="Calibri"/>
            <a:cs typeface="Calibri"/>
          </a:endParaRPr>
        </a:p>
      </dsp:txBody>
      <dsp:txXfrm rot="-5400000">
        <a:off x="2196663" y="2334626"/>
        <a:ext cx="7144210" cy="1448722"/>
      </dsp:txXfrm>
    </dsp:sp>
    <dsp:sp modelId="{46F6BF5F-1EB8-2841-9FD2-2560C5747E8A}">
      <dsp:nvSpPr>
        <dsp:cNvPr id="0" name=""/>
        <dsp:cNvSpPr/>
      </dsp:nvSpPr>
      <dsp:spPr>
        <a:xfrm>
          <a:off x="957" y="2012949"/>
          <a:ext cx="2195706" cy="1914332"/>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0" kern="1200" smtClean="0">
              <a:solidFill>
                <a:srgbClr val="000000"/>
              </a:solidFill>
              <a:latin typeface="Calibri"/>
              <a:cs typeface="Calibri"/>
            </a:rPr>
            <a:t> </a:t>
          </a:r>
          <a:r>
            <a:rPr lang="en-US" sz="1800" b="1" kern="1200" smtClean="0">
              <a:solidFill>
                <a:srgbClr val="000000"/>
              </a:solidFill>
              <a:latin typeface="Calibri"/>
              <a:cs typeface="Calibri"/>
            </a:rPr>
            <a:t>Sec 129: Officers, etc. at elections not to act for candidates or to influence voting</a:t>
          </a:r>
          <a:endParaRPr lang="en-US" sz="1800" b="0" kern="1200" dirty="0">
            <a:solidFill>
              <a:srgbClr val="000000"/>
            </a:solidFill>
            <a:latin typeface="Calibri"/>
            <a:cs typeface="Calibri"/>
          </a:endParaRPr>
        </a:p>
      </dsp:txBody>
      <dsp:txXfrm>
        <a:off x="94407" y="2106399"/>
        <a:ext cx="2008806" cy="1727432"/>
      </dsp:txXfrm>
    </dsp:sp>
    <dsp:sp modelId="{10D270CE-AE1E-4449-8262-68AF38559ACA}">
      <dsp:nvSpPr>
        <dsp:cNvPr id="0" name=""/>
        <dsp:cNvSpPr/>
      </dsp:nvSpPr>
      <dsp:spPr>
        <a:xfrm rot="5400000">
          <a:off x="5034503" y="1399880"/>
          <a:ext cx="1531465" cy="7238366"/>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Guilty of electoral offence: tampering with EVM/ballot box or ballot paper /nomination paper etc fraudulently</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Imprisonment up to 6 months or 2 years /fine /both </a:t>
          </a:r>
          <a:endParaRPr lang="en-US" sz="1800" kern="1200" dirty="0">
            <a:solidFill>
              <a:srgbClr val="000000"/>
            </a:solidFill>
            <a:latin typeface="Calibri"/>
            <a:cs typeface="Calibri"/>
          </a:endParaRPr>
        </a:p>
      </dsp:txBody>
      <dsp:txXfrm rot="-5400000">
        <a:off x="2181053" y="4328090"/>
        <a:ext cx="7163606" cy="1381945"/>
      </dsp:txXfrm>
    </dsp:sp>
    <dsp:sp modelId="{F2A27977-47EB-2043-8246-9A8283DDB47F}">
      <dsp:nvSpPr>
        <dsp:cNvPr id="0" name=""/>
        <dsp:cNvSpPr/>
      </dsp:nvSpPr>
      <dsp:spPr>
        <a:xfrm>
          <a:off x="957" y="4022998"/>
          <a:ext cx="2180095" cy="1914332"/>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smtClean="0">
              <a:solidFill>
                <a:srgbClr val="000000"/>
              </a:solidFill>
              <a:latin typeface="Calibri"/>
              <a:cs typeface="Calibri"/>
            </a:rPr>
            <a:t>Sec 136: Other offences and penalties thereof  [Sub sections to (1)-(4)]</a:t>
          </a:r>
          <a:endParaRPr lang="en-US" sz="1800" kern="1200" dirty="0">
            <a:solidFill>
              <a:srgbClr val="000000"/>
            </a:solidFill>
            <a:latin typeface="Calibri"/>
            <a:cs typeface="Calibri"/>
          </a:endParaRPr>
        </a:p>
      </dsp:txBody>
      <dsp:txXfrm>
        <a:off x="94407" y="4116448"/>
        <a:ext cx="1993195" cy="1727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4CE7-0F50-D345-A724-F150EB8B68F2}">
      <dsp:nvSpPr>
        <dsp:cNvPr id="0" name=""/>
        <dsp:cNvSpPr/>
      </dsp:nvSpPr>
      <dsp:spPr>
        <a:xfrm rot="5400000">
          <a:off x="5251115" y="-2119956"/>
          <a:ext cx="1251330" cy="553108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To be fixed by RO at least one week before date of poll</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Notice to be given in writing to each candidate/his election agent</a:t>
          </a:r>
          <a:endParaRPr lang="en-US" sz="2000" b="0" kern="1200" dirty="0">
            <a:solidFill>
              <a:srgbClr val="000000"/>
            </a:solidFill>
            <a:latin typeface="Calibri"/>
            <a:cs typeface="Calibri"/>
          </a:endParaRPr>
        </a:p>
      </dsp:txBody>
      <dsp:txXfrm rot="-5400000">
        <a:off x="3111237" y="81007"/>
        <a:ext cx="5470002" cy="1129160"/>
      </dsp:txXfrm>
    </dsp:sp>
    <dsp:sp modelId="{D3FD7BC2-7CFB-E745-B39A-E2D9D658EE93}">
      <dsp:nvSpPr>
        <dsp:cNvPr id="0" name=""/>
        <dsp:cNvSpPr/>
      </dsp:nvSpPr>
      <dsp:spPr>
        <a:xfrm>
          <a:off x="0" y="576"/>
          <a:ext cx="3111236" cy="12900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Rule 51: Time and place for counting  </a:t>
          </a:r>
          <a:endParaRPr lang="en-US" sz="2400" b="1" kern="1200" dirty="0">
            <a:solidFill>
              <a:srgbClr val="000000"/>
            </a:solidFill>
            <a:latin typeface="Calibri"/>
            <a:cs typeface="Calibri"/>
          </a:endParaRPr>
        </a:p>
      </dsp:txBody>
      <dsp:txXfrm>
        <a:off x="62974" y="63550"/>
        <a:ext cx="2985288" cy="1164072"/>
      </dsp:txXfrm>
    </dsp:sp>
    <dsp:sp modelId="{0BE37B6B-DA2D-1846-9D2A-5A63D30CD6E8}">
      <dsp:nvSpPr>
        <dsp:cNvPr id="0" name=""/>
        <dsp:cNvSpPr/>
      </dsp:nvSpPr>
      <dsp:spPr>
        <a:xfrm rot="5400000">
          <a:off x="4231368" y="231928"/>
          <a:ext cx="3279345" cy="5525685"/>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Subject to ECI directions, a candidate </a:t>
          </a:r>
          <a:r>
            <a:rPr lang="en-US" sz="1800" b="0" kern="1200" dirty="0" smtClean="0">
              <a:solidFill>
                <a:srgbClr val="000000"/>
              </a:solidFill>
              <a:latin typeface="Calibri"/>
              <a:cs typeface="Calibri"/>
            </a:rPr>
            <a:t>may appoint counting agents which shall not exceed 16  for each place of counting</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smtClean="0">
              <a:solidFill>
                <a:srgbClr val="000000"/>
              </a:solidFill>
              <a:latin typeface="Calibri"/>
              <a:cs typeface="Calibri"/>
            </a:rPr>
            <a:t> Appointment to be made in FORM 18, in duplicate.  One copy for RO for record and other copy to agent for production before RO, not later than one hour before the time fixed for counting</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No entry in counting hall unless second copy of FORM 18 is given to RO after signing the declaration</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Revocation in FORM 19</a:t>
          </a:r>
          <a:endParaRPr lang="en-US" sz="1800" b="0" kern="1200" dirty="0">
            <a:solidFill>
              <a:srgbClr val="000000"/>
            </a:solidFill>
            <a:latin typeface="Calibri"/>
            <a:cs typeface="Calibri"/>
          </a:endParaRPr>
        </a:p>
      </dsp:txBody>
      <dsp:txXfrm rot="-5400000">
        <a:off x="3108198" y="1515182"/>
        <a:ext cx="5365601" cy="2959177"/>
      </dsp:txXfrm>
    </dsp:sp>
    <dsp:sp modelId="{9DA2770A-06E8-C947-B664-5168FD60E299}">
      <dsp:nvSpPr>
        <dsp:cNvPr id="0" name=""/>
        <dsp:cNvSpPr/>
      </dsp:nvSpPr>
      <dsp:spPr>
        <a:xfrm>
          <a:off x="14808" y="2349761"/>
          <a:ext cx="3108198" cy="12900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Rule 52 : Appointment of Counting Agents    </a:t>
          </a:r>
          <a:endParaRPr lang="en-US" sz="2400" b="0" kern="1200" dirty="0">
            <a:solidFill>
              <a:srgbClr val="000000"/>
            </a:solidFill>
            <a:latin typeface="Calibri"/>
            <a:cs typeface="Calibri"/>
          </a:endParaRPr>
        </a:p>
      </dsp:txBody>
      <dsp:txXfrm>
        <a:off x="77782" y="2412735"/>
        <a:ext cx="2982250" cy="1164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4CE7-0F50-D345-A724-F150EB8B68F2}">
      <dsp:nvSpPr>
        <dsp:cNvPr id="0" name=""/>
        <dsp:cNvSpPr/>
      </dsp:nvSpPr>
      <dsp:spPr>
        <a:xfrm rot="5400000">
          <a:off x="4679122" y="-1569347"/>
          <a:ext cx="2383837" cy="5525685"/>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solidFill>
                <a:srgbClr val="000000"/>
              </a:solidFill>
              <a:latin typeface="Calibri"/>
              <a:cs typeface="Calibri"/>
            </a:rPr>
            <a:t>No body else except RO/ARO, counting staff, candidates, their election agents and counting agents public servants on duty, persons authorized by ECI</a:t>
          </a:r>
          <a:endParaRPr lang="en-US" sz="1600" b="0" kern="1200" dirty="0">
            <a:solidFill>
              <a:srgbClr val="000000"/>
            </a:solidFill>
            <a:latin typeface="Calibri"/>
            <a:cs typeface="Calibri"/>
          </a:endParaRPr>
        </a:p>
        <a:p>
          <a:pPr marL="171450" lvl="1" indent="-171450" algn="l" defTabSz="711200">
            <a:lnSpc>
              <a:spcPct val="90000"/>
            </a:lnSpc>
            <a:spcBef>
              <a:spcPct val="0"/>
            </a:spcBef>
            <a:spcAft>
              <a:spcPct val="15000"/>
            </a:spcAft>
            <a:buChar char="••"/>
          </a:pPr>
          <a:r>
            <a:rPr lang="en-US" sz="1600" b="0" kern="1200" dirty="0" smtClean="0">
              <a:solidFill>
                <a:srgbClr val="000000"/>
              </a:solidFill>
              <a:latin typeface="Calibri"/>
              <a:cs typeface="Calibri"/>
            </a:rPr>
            <a:t>Whosoever misconducts himself or fails to obey lawful direction of RO shall  be removed from  the counting hall. </a:t>
          </a:r>
          <a:endParaRPr lang="en-US" sz="1600" b="0" kern="1200" dirty="0">
            <a:solidFill>
              <a:srgbClr val="000000"/>
            </a:solidFill>
            <a:latin typeface="Calibri"/>
            <a:cs typeface="Calibri"/>
          </a:endParaRPr>
        </a:p>
      </dsp:txBody>
      <dsp:txXfrm rot="-5400000">
        <a:off x="3108199" y="117945"/>
        <a:ext cx="5409316" cy="2151099"/>
      </dsp:txXfrm>
    </dsp:sp>
    <dsp:sp modelId="{D3FD7BC2-7CFB-E745-B39A-E2D9D658EE93}">
      <dsp:nvSpPr>
        <dsp:cNvPr id="0" name=""/>
        <dsp:cNvSpPr/>
      </dsp:nvSpPr>
      <dsp:spPr>
        <a:xfrm>
          <a:off x="0" y="99903"/>
          <a:ext cx="3108198" cy="21409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Rule 53: Admission to the place of counting</a:t>
          </a:r>
          <a:endParaRPr lang="en-US" sz="2400" b="1" kern="1200" dirty="0">
            <a:solidFill>
              <a:srgbClr val="000000"/>
            </a:solidFill>
            <a:latin typeface="Calibri"/>
            <a:cs typeface="Calibri"/>
          </a:endParaRPr>
        </a:p>
      </dsp:txBody>
      <dsp:txXfrm>
        <a:off x="104514" y="204417"/>
        <a:ext cx="2899170" cy="1931953"/>
      </dsp:txXfrm>
    </dsp:sp>
    <dsp:sp modelId="{0BE37B6B-DA2D-1846-9D2A-5A63D30CD6E8}">
      <dsp:nvSpPr>
        <dsp:cNvPr id="0" name=""/>
        <dsp:cNvSpPr/>
      </dsp:nvSpPr>
      <dsp:spPr>
        <a:xfrm rot="5400000">
          <a:off x="5020387" y="797409"/>
          <a:ext cx="1712785" cy="5531087"/>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RO to </a:t>
          </a:r>
          <a:r>
            <a:rPr lang="en-US" sz="2000" b="1" kern="1200" dirty="0" smtClean="0">
              <a:solidFill>
                <a:srgbClr val="000000"/>
              </a:solidFill>
              <a:latin typeface="Calibri"/>
              <a:cs typeface="Calibri"/>
            </a:rPr>
            <a:t>read </a:t>
          </a:r>
          <a:r>
            <a:rPr lang="en-US" sz="2000" b="0" kern="1200" dirty="0" smtClean="0">
              <a:solidFill>
                <a:srgbClr val="000000"/>
              </a:solidFill>
              <a:latin typeface="Calibri"/>
              <a:cs typeface="Calibri"/>
            </a:rPr>
            <a:t>out provision of section-128 </a:t>
          </a:r>
          <a:r>
            <a:rPr lang="en-US" sz="2000" b="1" kern="1200" dirty="0" smtClean="0">
              <a:solidFill>
                <a:srgbClr val="000000"/>
              </a:solidFill>
              <a:latin typeface="Calibri"/>
              <a:cs typeface="Calibri"/>
            </a:rPr>
            <a:t>aloud</a:t>
          </a:r>
          <a:r>
            <a:rPr lang="en-US" sz="2000" b="0" kern="1200" dirty="0" smtClean="0">
              <a:solidFill>
                <a:srgbClr val="000000"/>
              </a:solidFill>
              <a:latin typeface="Calibri"/>
              <a:cs typeface="Calibri"/>
            </a:rPr>
            <a:t> before commencement of counting.</a:t>
          </a:r>
          <a:endParaRPr lang="en-US" sz="2000" b="0" kern="1200" dirty="0">
            <a:solidFill>
              <a:srgbClr val="000000"/>
            </a:solidFill>
            <a:latin typeface="Calibri"/>
            <a:cs typeface="Calibri"/>
          </a:endParaRPr>
        </a:p>
      </dsp:txBody>
      <dsp:txXfrm rot="-5400000">
        <a:off x="3111237" y="2790171"/>
        <a:ext cx="5447476" cy="1545563"/>
      </dsp:txXfrm>
    </dsp:sp>
    <dsp:sp modelId="{9DA2770A-06E8-C947-B664-5168FD60E299}">
      <dsp:nvSpPr>
        <dsp:cNvPr id="0" name=""/>
        <dsp:cNvSpPr/>
      </dsp:nvSpPr>
      <dsp:spPr>
        <a:xfrm>
          <a:off x="0" y="2492462"/>
          <a:ext cx="3111236" cy="214098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000000"/>
              </a:solidFill>
              <a:latin typeface="Calibri"/>
              <a:cs typeface="Calibri"/>
            </a:rPr>
            <a:t>Rule 54: Secrecy of voting</a:t>
          </a:r>
          <a:endParaRPr lang="en-US" sz="2400" b="0" kern="1200" dirty="0">
            <a:solidFill>
              <a:srgbClr val="000000"/>
            </a:solidFill>
            <a:latin typeface="Calibri"/>
            <a:cs typeface="Calibri"/>
          </a:endParaRPr>
        </a:p>
      </dsp:txBody>
      <dsp:txXfrm>
        <a:off x="104514" y="2596976"/>
        <a:ext cx="2902208" cy="19319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575BC-2CF6-2444-87D3-52C1463E2B16}">
      <dsp:nvSpPr>
        <dsp:cNvPr id="0" name=""/>
        <dsp:cNvSpPr/>
      </dsp:nvSpPr>
      <dsp:spPr>
        <a:xfrm>
          <a:off x="2452" y="648762"/>
          <a:ext cx="3926590" cy="389443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endParaRPr lang="en-US" sz="4000" b="1" kern="1200" dirty="0" smtClean="0">
            <a:solidFill>
              <a:schemeClr val="tx1"/>
            </a:solidFill>
          </a:endParaRPr>
        </a:p>
        <a:p>
          <a:pPr lvl="0" algn="l" defTabSz="1778000" rtl="0">
            <a:lnSpc>
              <a:spcPct val="90000"/>
            </a:lnSpc>
            <a:spcBef>
              <a:spcPct val="0"/>
            </a:spcBef>
            <a:spcAft>
              <a:spcPct val="35000"/>
            </a:spcAft>
          </a:pPr>
          <a:r>
            <a:rPr lang="en-US" sz="2400" b="1" kern="1200" dirty="0" smtClean="0">
              <a:solidFill>
                <a:schemeClr val="tx1"/>
              </a:solidFill>
            </a:rPr>
            <a:t>Rule 55C: </a:t>
          </a:r>
          <a:r>
            <a:rPr lang="en-US" sz="2400" b="0" kern="1200" dirty="0" smtClean="0">
              <a:solidFill>
                <a:schemeClr val="tx1"/>
              </a:solidFill>
            </a:rPr>
            <a:t>S</a:t>
          </a:r>
          <a:r>
            <a:rPr lang="en-US" sz="2400" kern="1200" dirty="0" smtClean="0">
              <a:solidFill>
                <a:schemeClr val="tx1"/>
              </a:solidFill>
            </a:rPr>
            <a:t>crutiny and inspection of EVMs before counting. Counting staff and counting agents to  inspect and ensure that the CU is not tampered and all seals are intact. In case not, report matter to ECI</a:t>
          </a:r>
        </a:p>
        <a:p>
          <a:pPr lvl="0" algn="ctr" defTabSz="1778000" rtl="0">
            <a:lnSpc>
              <a:spcPct val="90000"/>
            </a:lnSpc>
            <a:spcBef>
              <a:spcPct val="0"/>
            </a:spcBef>
            <a:spcAft>
              <a:spcPct val="35000"/>
            </a:spcAft>
          </a:pPr>
          <a:endParaRPr lang="en-US" sz="2000" kern="1200" dirty="0" smtClean="0">
            <a:solidFill>
              <a:schemeClr val="tx1"/>
            </a:solidFill>
          </a:endParaRPr>
        </a:p>
        <a:p>
          <a:pPr lvl="0" algn="l" defTabSz="1778000" rtl="0">
            <a:lnSpc>
              <a:spcPct val="90000"/>
            </a:lnSpc>
            <a:spcBef>
              <a:spcPct val="0"/>
            </a:spcBef>
            <a:spcAft>
              <a:spcPct val="35000"/>
            </a:spcAft>
          </a:pPr>
          <a:endParaRPr lang="en-US" sz="2000" kern="1200" dirty="0">
            <a:solidFill>
              <a:schemeClr val="tx1"/>
            </a:solidFill>
          </a:endParaRPr>
        </a:p>
      </dsp:txBody>
      <dsp:txXfrm>
        <a:off x="2452" y="648762"/>
        <a:ext cx="3926590" cy="3894438"/>
      </dsp:txXfrm>
    </dsp:sp>
    <dsp:sp modelId="{C4551F3E-B6AE-8442-BAC7-21F60A0AE14B}">
      <dsp:nvSpPr>
        <dsp:cNvPr id="0" name=""/>
        <dsp:cNvSpPr/>
      </dsp:nvSpPr>
      <dsp:spPr>
        <a:xfrm>
          <a:off x="4304829" y="590331"/>
          <a:ext cx="5194080" cy="40113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n-US" sz="1800" b="1" kern="1200" dirty="0" smtClean="0">
            <a:solidFill>
              <a:schemeClr val="tx1"/>
            </a:solidFill>
          </a:endParaRPr>
        </a:p>
        <a:p>
          <a:pPr lvl="0" algn="l" defTabSz="800100" rtl="0">
            <a:lnSpc>
              <a:spcPct val="90000"/>
            </a:lnSpc>
            <a:spcBef>
              <a:spcPct val="0"/>
            </a:spcBef>
            <a:spcAft>
              <a:spcPct val="35000"/>
            </a:spcAft>
          </a:pPr>
          <a:r>
            <a:rPr lang="en-US" sz="2400" b="1" kern="1200" dirty="0" smtClean="0">
              <a:solidFill>
                <a:schemeClr val="tx1"/>
              </a:solidFill>
            </a:rPr>
            <a:t>Rule 56C: A</a:t>
          </a:r>
          <a:r>
            <a:rPr lang="en-US" sz="2400" kern="1200" dirty="0" smtClean="0">
              <a:solidFill>
                <a:schemeClr val="tx1"/>
              </a:solidFill>
            </a:rPr>
            <a:t>ctual counting</a:t>
          </a:r>
        </a:p>
        <a:p>
          <a:pPr lvl="0" algn="l" defTabSz="800100" rtl="0">
            <a:lnSpc>
              <a:spcPct val="90000"/>
            </a:lnSpc>
            <a:spcBef>
              <a:spcPct val="0"/>
            </a:spcBef>
            <a:spcAft>
              <a:spcPct val="35000"/>
            </a:spcAft>
          </a:pPr>
          <a:r>
            <a:rPr lang="en-US" sz="2400" kern="1200" dirty="0" smtClean="0">
              <a:solidFill>
                <a:schemeClr val="tx1"/>
              </a:solidFill>
            </a:rPr>
            <a:t>1. Press the result button and see the display of votes count.</a:t>
          </a:r>
        </a:p>
        <a:p>
          <a:pPr lvl="0" algn="l" defTabSz="800100" rtl="0">
            <a:lnSpc>
              <a:spcPct val="90000"/>
            </a:lnSpc>
            <a:spcBef>
              <a:spcPct val="0"/>
            </a:spcBef>
            <a:spcAft>
              <a:spcPct val="35000"/>
            </a:spcAft>
          </a:pPr>
          <a:r>
            <a:rPr lang="en-US" sz="2400" kern="1200" dirty="0" smtClean="0">
              <a:solidFill>
                <a:schemeClr val="tx1"/>
              </a:solidFill>
            </a:rPr>
            <a:t>2.  Note down the same in part-II of form 17C. Counting supervisor to sign on it along with candidates or their election agents or counting agents</a:t>
          </a:r>
        </a:p>
        <a:p>
          <a:pPr lvl="0" algn="l" defTabSz="800100" rtl="0">
            <a:lnSpc>
              <a:spcPct val="90000"/>
            </a:lnSpc>
            <a:spcBef>
              <a:spcPct val="0"/>
            </a:spcBef>
            <a:spcAft>
              <a:spcPct val="35000"/>
            </a:spcAft>
          </a:pPr>
          <a:r>
            <a:rPr lang="en-US" sz="2400" kern="1200" dirty="0" smtClean="0">
              <a:solidFill>
                <a:schemeClr val="tx1"/>
              </a:solidFill>
            </a:rPr>
            <a:t>3.  Corresponding entries to be made in form-20</a:t>
          </a:r>
          <a:endParaRPr lang="en-US" sz="1800" kern="1200" dirty="0" smtClean="0">
            <a:solidFill>
              <a:schemeClr val="tx1"/>
            </a:solidFill>
          </a:endParaRPr>
        </a:p>
        <a:p>
          <a:pPr lvl="0" algn="ctr" defTabSz="800100" rtl="0">
            <a:lnSpc>
              <a:spcPct val="90000"/>
            </a:lnSpc>
            <a:spcBef>
              <a:spcPct val="0"/>
            </a:spcBef>
            <a:spcAft>
              <a:spcPct val="35000"/>
            </a:spcAft>
          </a:pPr>
          <a:endParaRPr lang="en-US" sz="1600" kern="1200" dirty="0">
            <a:solidFill>
              <a:schemeClr val="tx1"/>
            </a:solidFill>
          </a:endParaRPr>
        </a:p>
      </dsp:txBody>
      <dsp:txXfrm>
        <a:off x="4304829" y="590331"/>
        <a:ext cx="5194080" cy="4011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51F3E-B6AE-8442-BAC7-21F60A0AE14B}">
      <dsp:nvSpPr>
        <dsp:cNvPr id="0" name=""/>
        <dsp:cNvSpPr/>
      </dsp:nvSpPr>
      <dsp:spPr>
        <a:xfrm>
          <a:off x="1323" y="103916"/>
          <a:ext cx="8112034" cy="46522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0">
            <a:lnSpc>
              <a:spcPct val="90000"/>
            </a:lnSpc>
            <a:spcBef>
              <a:spcPct val="0"/>
            </a:spcBef>
            <a:spcAft>
              <a:spcPct val="35000"/>
            </a:spcAft>
          </a:pPr>
          <a:r>
            <a:rPr lang="en-US" sz="3600" b="1" kern="1200" dirty="0" smtClean="0">
              <a:solidFill>
                <a:schemeClr val="tx1"/>
              </a:solidFill>
            </a:rPr>
            <a:t>Rule 57C:</a:t>
          </a:r>
          <a:r>
            <a:rPr lang="en-US" sz="3600" kern="1200" dirty="0" smtClean="0">
              <a:solidFill>
                <a:schemeClr val="tx1"/>
              </a:solidFill>
            </a:rPr>
            <a:t> Sealing of voting machines.-</a:t>
          </a:r>
        </a:p>
        <a:p>
          <a:pPr lvl="0" algn="just" defTabSz="1600200" rtl="0">
            <a:lnSpc>
              <a:spcPct val="90000"/>
            </a:lnSpc>
            <a:spcBef>
              <a:spcPct val="0"/>
            </a:spcBef>
            <a:spcAft>
              <a:spcPct val="35000"/>
            </a:spcAft>
          </a:pPr>
          <a:r>
            <a:rPr lang="en-US" sz="3600" kern="1200" dirty="0" smtClean="0">
              <a:solidFill>
                <a:schemeClr val="tx1"/>
              </a:solidFill>
            </a:rPr>
            <a:t>After  result of voting recorded in a CU has been entered in Part-II of Form 17C, the CU is to be resealed with the seals of the RO and candidates/ election agents present.</a:t>
          </a:r>
        </a:p>
        <a:p>
          <a:pPr lvl="0" algn="ctr" defTabSz="1600200" rtl="0">
            <a:lnSpc>
              <a:spcPct val="90000"/>
            </a:lnSpc>
            <a:spcBef>
              <a:spcPct val="0"/>
            </a:spcBef>
            <a:spcAft>
              <a:spcPct val="35000"/>
            </a:spcAft>
          </a:pPr>
          <a:endParaRPr lang="en-US" sz="1200" kern="1200" dirty="0">
            <a:solidFill>
              <a:schemeClr val="tx1"/>
            </a:solidFill>
          </a:endParaRPr>
        </a:p>
      </dsp:txBody>
      <dsp:txXfrm>
        <a:off x="1323" y="103916"/>
        <a:ext cx="8112034" cy="4652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547B6-0C19-8241-8018-E289BE0DD1EA}">
      <dsp:nvSpPr>
        <dsp:cNvPr id="0" name=""/>
        <dsp:cNvSpPr/>
      </dsp:nvSpPr>
      <dsp:spPr>
        <a:xfrm>
          <a:off x="0" y="666017"/>
          <a:ext cx="2969175" cy="17815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solidFill>
                <a:schemeClr val="tx1"/>
              </a:solidFill>
            </a:rPr>
            <a:t>Rules 60 </a:t>
          </a:r>
          <a:r>
            <a:rPr lang="en-US" sz="2600" kern="1200" dirty="0" smtClean="0">
              <a:solidFill>
                <a:schemeClr val="tx1"/>
              </a:solidFill>
            </a:rPr>
            <a:t>provides for continuous counting</a:t>
          </a:r>
          <a:endParaRPr lang="en-US" sz="2600" kern="1200" dirty="0">
            <a:solidFill>
              <a:schemeClr val="tx1"/>
            </a:solidFill>
          </a:endParaRPr>
        </a:p>
      </dsp:txBody>
      <dsp:txXfrm>
        <a:off x="0" y="666017"/>
        <a:ext cx="2969175" cy="1781505"/>
      </dsp:txXfrm>
    </dsp:sp>
    <dsp:sp modelId="{10C0810F-8A65-6640-9C0B-6253ABC2E3DC}">
      <dsp:nvSpPr>
        <dsp:cNvPr id="0" name=""/>
        <dsp:cNvSpPr/>
      </dsp:nvSpPr>
      <dsp:spPr>
        <a:xfrm>
          <a:off x="3266093" y="666017"/>
          <a:ext cx="2969175" cy="178150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solidFill>
                <a:schemeClr val="tx1"/>
              </a:solidFill>
            </a:rPr>
            <a:t>Rule 61 </a:t>
          </a:r>
          <a:r>
            <a:rPr lang="en-US" sz="2600" kern="1200" dirty="0" smtClean="0">
              <a:solidFill>
                <a:schemeClr val="tx1"/>
              </a:solidFill>
            </a:rPr>
            <a:t>provides for re-commencement of counting after fresh poll </a:t>
          </a:r>
          <a:endParaRPr lang="en-US" sz="2600" kern="1200" dirty="0">
            <a:solidFill>
              <a:schemeClr val="tx1"/>
            </a:solidFill>
          </a:endParaRPr>
        </a:p>
      </dsp:txBody>
      <dsp:txXfrm>
        <a:off x="3266093" y="666017"/>
        <a:ext cx="2969175" cy="1781505"/>
      </dsp:txXfrm>
    </dsp:sp>
    <dsp:sp modelId="{97DF24ED-BDEA-3049-ABA9-91621949356E}">
      <dsp:nvSpPr>
        <dsp:cNvPr id="0" name=""/>
        <dsp:cNvSpPr/>
      </dsp:nvSpPr>
      <dsp:spPr>
        <a:xfrm>
          <a:off x="6532186" y="666017"/>
          <a:ext cx="2969175" cy="17815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solidFill>
                <a:schemeClr val="tx1"/>
              </a:solidFill>
            </a:rPr>
            <a:t>Rule 63 </a:t>
          </a:r>
          <a:r>
            <a:rPr lang="en-US" sz="2600" kern="1200" dirty="0" smtClean="0">
              <a:solidFill>
                <a:schemeClr val="tx1"/>
              </a:solidFill>
            </a:rPr>
            <a:t>provides for recount of votes</a:t>
          </a:r>
          <a:endParaRPr lang="en-US" sz="2600" kern="1200" dirty="0">
            <a:solidFill>
              <a:schemeClr val="tx1"/>
            </a:solidFill>
          </a:endParaRPr>
        </a:p>
      </dsp:txBody>
      <dsp:txXfrm>
        <a:off x="6532186" y="666017"/>
        <a:ext cx="2969175" cy="1781505"/>
      </dsp:txXfrm>
    </dsp:sp>
    <dsp:sp modelId="{463D790E-4C1B-0E48-B970-811B134A08C4}">
      <dsp:nvSpPr>
        <dsp:cNvPr id="0" name=""/>
        <dsp:cNvSpPr/>
      </dsp:nvSpPr>
      <dsp:spPr>
        <a:xfrm>
          <a:off x="0" y="2744440"/>
          <a:ext cx="2969175" cy="178150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solidFill>
                <a:schemeClr val="tx1"/>
              </a:solidFill>
            </a:rPr>
            <a:t>Rule 64 </a:t>
          </a:r>
          <a:r>
            <a:rPr lang="en-US" sz="2600" kern="1200" dirty="0" smtClean="0">
              <a:solidFill>
                <a:schemeClr val="tx1"/>
              </a:solidFill>
            </a:rPr>
            <a:t>provides for declaration of result of election</a:t>
          </a:r>
          <a:endParaRPr lang="en-US" sz="2600" kern="1200" dirty="0">
            <a:solidFill>
              <a:schemeClr val="tx1"/>
            </a:solidFill>
          </a:endParaRPr>
        </a:p>
      </dsp:txBody>
      <dsp:txXfrm>
        <a:off x="0" y="2744440"/>
        <a:ext cx="2969175" cy="1781505"/>
      </dsp:txXfrm>
    </dsp:sp>
    <dsp:sp modelId="{1A6B2BCB-189E-1949-9440-50F0479F22D8}">
      <dsp:nvSpPr>
        <dsp:cNvPr id="0" name=""/>
        <dsp:cNvSpPr/>
      </dsp:nvSpPr>
      <dsp:spPr>
        <a:xfrm>
          <a:off x="3266093" y="2744440"/>
          <a:ext cx="2969175" cy="178150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solidFill>
                <a:schemeClr val="tx1"/>
              </a:solidFill>
            </a:rPr>
            <a:t>Rule 65 </a:t>
          </a:r>
          <a:r>
            <a:rPr lang="en-US" sz="2600" kern="1200" dirty="0" smtClean="0">
              <a:solidFill>
                <a:schemeClr val="tx1"/>
              </a:solidFill>
            </a:rPr>
            <a:t>provides for counting at 2 or more places for one constituency </a:t>
          </a:r>
          <a:endParaRPr lang="en-US" sz="2600" kern="1200" dirty="0">
            <a:solidFill>
              <a:schemeClr val="tx1"/>
            </a:solidFill>
          </a:endParaRPr>
        </a:p>
      </dsp:txBody>
      <dsp:txXfrm>
        <a:off x="3266093" y="2744440"/>
        <a:ext cx="2969175" cy="1781505"/>
      </dsp:txXfrm>
    </dsp:sp>
    <dsp:sp modelId="{9C415D77-73AD-2647-A889-B91DB5544D39}">
      <dsp:nvSpPr>
        <dsp:cNvPr id="0" name=""/>
        <dsp:cNvSpPr/>
      </dsp:nvSpPr>
      <dsp:spPr>
        <a:xfrm>
          <a:off x="6532186" y="2744440"/>
          <a:ext cx="2969175" cy="17815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solidFill>
                <a:schemeClr val="tx1"/>
              </a:solidFill>
            </a:rPr>
            <a:t>Rule 66 </a:t>
          </a:r>
          <a:r>
            <a:rPr lang="en-US" sz="2600" kern="1200" dirty="0" smtClean="0">
              <a:solidFill>
                <a:schemeClr val="tx1"/>
              </a:solidFill>
            </a:rPr>
            <a:t>provides for grant of certificate of election to returned candidate</a:t>
          </a:r>
          <a:endParaRPr lang="en-US" sz="2600" kern="1200" dirty="0">
            <a:solidFill>
              <a:schemeClr val="tx1"/>
            </a:solidFill>
          </a:endParaRPr>
        </a:p>
      </dsp:txBody>
      <dsp:txXfrm>
        <a:off x="6532186" y="2744440"/>
        <a:ext cx="2969175" cy="17815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EB59E-6A5D-C047-89A3-735CBB64A763}">
      <dsp:nvSpPr>
        <dsp:cNvPr id="0" name=""/>
        <dsp:cNvSpPr/>
      </dsp:nvSpPr>
      <dsp:spPr>
        <a:xfrm>
          <a:off x="0" y="0"/>
          <a:ext cx="1895867" cy="5502308"/>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Counting of votes for entire Assembly segment to be preferably done at one hall/ place </a:t>
          </a:r>
          <a:endParaRPr lang="en-US" sz="2000" b="1" kern="1200" dirty="0">
            <a:solidFill>
              <a:srgbClr val="000000"/>
            </a:solidFill>
          </a:endParaRPr>
        </a:p>
      </dsp:txBody>
      <dsp:txXfrm>
        <a:off x="0" y="2200923"/>
        <a:ext cx="1895867" cy="2200923"/>
      </dsp:txXfrm>
    </dsp:sp>
    <dsp:sp modelId="{E9A32F46-BE28-854F-A465-6812F64613A6}">
      <dsp:nvSpPr>
        <dsp:cNvPr id="0" name=""/>
        <dsp:cNvSpPr/>
      </dsp:nvSpPr>
      <dsp:spPr>
        <a:xfrm>
          <a:off x="56876" y="162696"/>
          <a:ext cx="1782115" cy="1161346"/>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5845B80-A9EA-4941-A6F9-F38A343528EA}">
      <dsp:nvSpPr>
        <dsp:cNvPr id="0" name=""/>
        <dsp:cNvSpPr/>
      </dsp:nvSpPr>
      <dsp:spPr>
        <a:xfrm>
          <a:off x="1952744" y="0"/>
          <a:ext cx="1895867" cy="5502308"/>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If more than two halls or places are required, ECI’s written  prior approval is required</a:t>
          </a:r>
          <a:endParaRPr lang="en-US" sz="2000" b="1" kern="1200" dirty="0">
            <a:solidFill>
              <a:srgbClr val="000000"/>
            </a:solidFill>
          </a:endParaRPr>
        </a:p>
      </dsp:txBody>
      <dsp:txXfrm>
        <a:off x="1952744" y="2200923"/>
        <a:ext cx="1895867" cy="2200923"/>
      </dsp:txXfrm>
    </dsp:sp>
    <dsp:sp modelId="{8CA174D3-FCAC-A042-B7A1-6FF59AEB6F4F}">
      <dsp:nvSpPr>
        <dsp:cNvPr id="0" name=""/>
        <dsp:cNvSpPr/>
      </dsp:nvSpPr>
      <dsp:spPr>
        <a:xfrm>
          <a:off x="2009620" y="99208"/>
          <a:ext cx="1782115" cy="1161346"/>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4E0ED1-15FC-1540-949D-BEFAE09EAA57}">
      <dsp:nvSpPr>
        <dsp:cNvPr id="0" name=""/>
        <dsp:cNvSpPr/>
      </dsp:nvSpPr>
      <dsp:spPr>
        <a:xfrm>
          <a:off x="3905488" y="0"/>
          <a:ext cx="1895867" cy="5502308"/>
        </a:xfrm>
        <a:prstGeom prst="roundRect">
          <a:avLst>
            <a:gd name="adj" fmla="val 10000"/>
          </a:avLst>
        </a:prstGeom>
        <a:solidFill>
          <a:schemeClr val="accent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In case 2 halls are approved, allot in advance the PS to be counted in each hall. Intimate candidates accordingly</a:t>
          </a:r>
          <a:endParaRPr lang="en-US" sz="2000" b="1" kern="1200" dirty="0">
            <a:solidFill>
              <a:srgbClr val="000000"/>
            </a:solidFill>
          </a:endParaRPr>
        </a:p>
      </dsp:txBody>
      <dsp:txXfrm>
        <a:off x="3905488" y="2200923"/>
        <a:ext cx="1895867" cy="2200923"/>
      </dsp:txXfrm>
    </dsp:sp>
    <dsp:sp modelId="{5ED3C543-AF7D-DF4F-B46E-5C4B26CDE74A}">
      <dsp:nvSpPr>
        <dsp:cNvPr id="0" name=""/>
        <dsp:cNvSpPr/>
      </dsp:nvSpPr>
      <dsp:spPr>
        <a:xfrm>
          <a:off x="4003121" y="75352"/>
          <a:ext cx="1782115" cy="1070283"/>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16101F-C3D8-994B-ACB2-B243F811AEBA}">
      <dsp:nvSpPr>
        <dsp:cNvPr id="0" name=""/>
        <dsp:cNvSpPr/>
      </dsp:nvSpPr>
      <dsp:spPr>
        <a:xfrm>
          <a:off x="5858232" y="0"/>
          <a:ext cx="1895867" cy="5502308"/>
        </a:xfrm>
        <a:prstGeom prst="roundRect">
          <a:avLst>
            <a:gd name="adj" fmla="val 10000"/>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For Each AC or assembly segment there should be a strong room  and a spacious counting hall   with separate entry and exit.</a:t>
          </a:r>
          <a:endParaRPr lang="en-US" sz="2000" b="1" kern="1200" dirty="0">
            <a:solidFill>
              <a:srgbClr val="000000"/>
            </a:solidFill>
          </a:endParaRPr>
        </a:p>
      </dsp:txBody>
      <dsp:txXfrm>
        <a:off x="5858232" y="2200923"/>
        <a:ext cx="1895867" cy="2200923"/>
      </dsp:txXfrm>
    </dsp:sp>
    <dsp:sp modelId="{D56781EB-C2CB-DA42-A021-E2EB7E1E4D77}">
      <dsp:nvSpPr>
        <dsp:cNvPr id="0" name=""/>
        <dsp:cNvSpPr/>
      </dsp:nvSpPr>
      <dsp:spPr>
        <a:xfrm>
          <a:off x="5915108" y="79465"/>
          <a:ext cx="1782115" cy="1150041"/>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5A3551-0DB6-774F-A5E6-A6A9C74DF277}">
      <dsp:nvSpPr>
        <dsp:cNvPr id="0" name=""/>
        <dsp:cNvSpPr/>
      </dsp:nvSpPr>
      <dsp:spPr>
        <a:xfrm>
          <a:off x="7810976" y="0"/>
          <a:ext cx="1895867" cy="5502308"/>
        </a:xfrm>
        <a:prstGeom prst="roundRect">
          <a:avLst>
            <a:gd name="adj" fmla="val 1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Each counting centre to have distinct number and each hall to be distinctly numbered</a:t>
          </a:r>
          <a:endParaRPr lang="en-US" sz="2000" b="1" kern="1200" dirty="0">
            <a:solidFill>
              <a:srgbClr val="000000"/>
            </a:solidFill>
          </a:endParaRPr>
        </a:p>
      </dsp:txBody>
      <dsp:txXfrm>
        <a:off x="7810976" y="2200923"/>
        <a:ext cx="1895867" cy="2200923"/>
      </dsp:txXfrm>
    </dsp:sp>
    <dsp:sp modelId="{2957B1B3-306B-CE4E-9CE1-25D9AB4A4102}">
      <dsp:nvSpPr>
        <dsp:cNvPr id="0" name=""/>
        <dsp:cNvSpPr/>
      </dsp:nvSpPr>
      <dsp:spPr>
        <a:xfrm>
          <a:off x="7867852" y="111906"/>
          <a:ext cx="1782115" cy="1161346"/>
        </a:xfrm>
        <a:prstGeom prst="ellipse">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1ABBA5-A057-804D-B231-EBA3412B9508}">
      <dsp:nvSpPr>
        <dsp:cNvPr id="0" name=""/>
        <dsp:cNvSpPr/>
      </dsp:nvSpPr>
      <dsp:spPr>
        <a:xfrm>
          <a:off x="388273" y="4816508"/>
          <a:ext cx="8930296" cy="367047"/>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577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idx="1"/>
          </p:nvPr>
        </p:nvSpPr>
        <p:spPr>
          <a:xfrm>
            <a:off x="3994614" y="0"/>
            <a:ext cx="3057053" cy="465773"/>
          </a:xfrm>
          <a:prstGeom prst="rect">
            <a:avLst/>
          </a:prstGeom>
        </p:spPr>
        <p:txBody>
          <a:bodyPr vert="horz" lIns="91751" tIns="45875" rIns="91751" bIns="45875" rtlCol="0"/>
          <a:lstStyle>
            <a:lvl1pPr algn="r">
              <a:defRPr sz="1200"/>
            </a:lvl1pPr>
          </a:lstStyle>
          <a:p>
            <a:fld id="{DD1AF4C1-2C29-0B4A-96D1-54851BE3C51B}" type="datetimeFigureOut">
              <a:rPr lang="en-US" smtClean="0"/>
              <a:pPr/>
              <a:t>11/1/2018</a:t>
            </a:fld>
            <a:endParaRPr lang="en-US"/>
          </a:p>
        </p:txBody>
      </p:sp>
      <p:sp>
        <p:nvSpPr>
          <p:cNvPr id="4" name="Slide Image Placeholder 3"/>
          <p:cNvSpPr>
            <a:spLocks noGrp="1" noRot="1" noChangeAspect="1"/>
          </p:cNvSpPr>
          <p:nvPr>
            <p:ph type="sldImg" idx="2"/>
          </p:nvPr>
        </p:nvSpPr>
        <p:spPr>
          <a:xfrm>
            <a:off x="1036638" y="698500"/>
            <a:ext cx="4979987" cy="3490913"/>
          </a:xfrm>
          <a:prstGeom prst="rect">
            <a:avLst/>
          </a:prstGeom>
          <a:noFill/>
          <a:ln w="12700">
            <a:solidFill>
              <a:prstClr val="black"/>
            </a:solidFill>
          </a:ln>
        </p:spPr>
        <p:txBody>
          <a:bodyPr vert="horz" lIns="91751" tIns="45875" rIns="91751" bIns="45875" rtlCol="0" anchor="ctr"/>
          <a:lstStyle/>
          <a:p>
            <a:endParaRPr lang="en-US"/>
          </a:p>
        </p:txBody>
      </p:sp>
      <p:sp>
        <p:nvSpPr>
          <p:cNvPr id="5" name="Notes Placeholder 4"/>
          <p:cNvSpPr>
            <a:spLocks noGrp="1"/>
          </p:cNvSpPr>
          <p:nvPr>
            <p:ph type="body" sz="quarter" idx="3"/>
          </p:nvPr>
        </p:nvSpPr>
        <p:spPr>
          <a:xfrm>
            <a:off x="705965" y="4422459"/>
            <a:ext cx="5641333" cy="4188778"/>
          </a:xfrm>
          <a:prstGeom prst="rect">
            <a:avLst/>
          </a:prstGeom>
        </p:spPr>
        <p:txBody>
          <a:bodyPr vert="horz" lIns="91751" tIns="45875" rIns="91751" bIns="458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1738"/>
            <a:ext cx="3057053" cy="465773"/>
          </a:xfrm>
          <a:prstGeom prst="rect">
            <a:avLst/>
          </a:prstGeom>
        </p:spPr>
        <p:txBody>
          <a:bodyPr vert="horz" lIns="91751" tIns="45875" rIns="91751" bIns="45875" rtlCol="0" anchor="b"/>
          <a:lstStyle>
            <a:lvl1pPr algn="l">
              <a:defRPr sz="1200"/>
            </a:lvl1pPr>
          </a:lstStyle>
          <a:p>
            <a:endParaRPr lang="en-US"/>
          </a:p>
        </p:txBody>
      </p:sp>
      <p:sp>
        <p:nvSpPr>
          <p:cNvPr id="7" name="Slide Number Placeholder 6"/>
          <p:cNvSpPr>
            <a:spLocks noGrp="1"/>
          </p:cNvSpPr>
          <p:nvPr>
            <p:ph type="sldNum" sz="quarter" idx="5"/>
          </p:nvPr>
        </p:nvSpPr>
        <p:spPr>
          <a:xfrm>
            <a:off x="3994614" y="8841738"/>
            <a:ext cx="3057053" cy="465773"/>
          </a:xfrm>
          <a:prstGeom prst="rect">
            <a:avLst/>
          </a:prstGeom>
        </p:spPr>
        <p:txBody>
          <a:bodyPr vert="horz" lIns="91751" tIns="45875" rIns="91751" bIns="45875" rtlCol="0" anchor="b"/>
          <a:lstStyle>
            <a:lvl1pPr algn="r">
              <a:defRPr sz="1200"/>
            </a:lvl1pPr>
          </a:lstStyle>
          <a:p>
            <a:fld id="{D428F292-CD0B-3A4C-983E-E8D48DC6A835}" type="slidenum">
              <a:rPr lang="en-US" smtClean="0"/>
              <a:pPr/>
              <a:t>‹#›</a:t>
            </a:fld>
            <a:endParaRPr lang="en-US"/>
          </a:p>
        </p:txBody>
      </p:sp>
    </p:spTree>
    <p:extLst>
      <p:ext uri="{BB962C8B-B14F-4D97-AF65-F5344CB8AC3E}">
        <p14:creationId xmlns:p14="http://schemas.microsoft.com/office/powerpoint/2010/main" val="42516210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3EE38BE3-7486-46AB-B235-59C1ED780202}" type="slidenum">
              <a:rPr lang="en-US" altLang="en-US" smtClean="0"/>
              <a:pPr/>
              <a:t>17</a:t>
            </a:fld>
            <a:endParaRPr lang="en-US" altLang="en-US" smtClean="0"/>
          </a:p>
        </p:txBody>
      </p:sp>
    </p:spTree>
    <p:extLst>
      <p:ext uri="{BB962C8B-B14F-4D97-AF65-F5344CB8AC3E}">
        <p14:creationId xmlns:p14="http://schemas.microsoft.com/office/powerpoint/2010/main" val="333521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CD5ECAC4-EB84-40F5-90FB-64BCC30A5776}" type="slidenum">
              <a:rPr lang="en-US" altLang="en-US" smtClean="0"/>
              <a:pPr/>
              <a:t>39</a:t>
            </a:fld>
            <a:endParaRPr lang="en-US" altLang="en-US" smtClean="0"/>
          </a:p>
        </p:txBody>
      </p:sp>
    </p:spTree>
    <p:extLst>
      <p:ext uri="{BB962C8B-B14F-4D97-AF65-F5344CB8AC3E}">
        <p14:creationId xmlns:p14="http://schemas.microsoft.com/office/powerpoint/2010/main" val="236370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13E75854-A0AC-4674-9178-9BB4F1AA377F}" type="slidenum">
              <a:rPr lang="en-US" altLang="en-US" smtClean="0"/>
              <a:pPr/>
              <a:t>40</a:t>
            </a:fld>
            <a:endParaRPr lang="en-US" altLang="en-US" smtClean="0"/>
          </a:p>
        </p:txBody>
      </p:sp>
    </p:spTree>
    <p:extLst>
      <p:ext uri="{BB962C8B-B14F-4D97-AF65-F5344CB8AC3E}">
        <p14:creationId xmlns:p14="http://schemas.microsoft.com/office/powerpoint/2010/main" val="217998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B3E51C3F-318D-44AB-85E6-B2FDD15E126B}" type="slidenum">
              <a:rPr lang="en-US" altLang="en-US" smtClean="0"/>
              <a:pPr/>
              <a:t>42</a:t>
            </a:fld>
            <a:endParaRPr lang="en-US" altLang="en-US" smtClean="0"/>
          </a:p>
        </p:txBody>
      </p:sp>
    </p:spTree>
    <p:extLst>
      <p:ext uri="{BB962C8B-B14F-4D97-AF65-F5344CB8AC3E}">
        <p14:creationId xmlns:p14="http://schemas.microsoft.com/office/powerpoint/2010/main" val="421946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04C7DAB6-277C-4EAB-BBB3-A45B892D24F9}" type="slidenum">
              <a:rPr lang="en-US"/>
              <a:pPr/>
              <a:t>43</a:t>
            </a:fld>
            <a:endParaRPr lang="en-US"/>
          </a:p>
        </p:txBody>
      </p:sp>
    </p:spTree>
    <p:extLst>
      <p:ext uri="{BB962C8B-B14F-4D97-AF65-F5344CB8AC3E}">
        <p14:creationId xmlns:p14="http://schemas.microsoft.com/office/powerpoint/2010/main" val="36658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2B9E9906-B768-437A-B44E-E6145A1CB6D9}" type="slidenum">
              <a:rPr lang="en-US" altLang="en-US" smtClean="0"/>
              <a:pPr/>
              <a:t>45</a:t>
            </a:fld>
            <a:endParaRPr lang="en-US" altLang="en-US" smtClean="0"/>
          </a:p>
        </p:txBody>
      </p:sp>
    </p:spTree>
    <p:extLst>
      <p:ext uri="{BB962C8B-B14F-4D97-AF65-F5344CB8AC3E}">
        <p14:creationId xmlns:p14="http://schemas.microsoft.com/office/powerpoint/2010/main" val="135007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F9FED72C-133B-4E4B-A83C-653ACB658619}" type="slidenum">
              <a:rPr lang="en-US"/>
              <a:pPr/>
              <a:t>46</a:t>
            </a:fld>
            <a:endParaRPr lang="en-US"/>
          </a:p>
        </p:txBody>
      </p:sp>
    </p:spTree>
    <p:extLst>
      <p:ext uri="{BB962C8B-B14F-4D97-AF65-F5344CB8AC3E}">
        <p14:creationId xmlns:p14="http://schemas.microsoft.com/office/powerpoint/2010/main" val="128681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8107A302-D7BA-407B-9269-281EC53146A6}" type="slidenum">
              <a:rPr lang="en-US" altLang="en-US" smtClean="0"/>
              <a:pPr/>
              <a:t>21</a:t>
            </a:fld>
            <a:endParaRPr lang="en-US" altLang="en-US" smtClean="0"/>
          </a:p>
        </p:txBody>
      </p:sp>
    </p:spTree>
    <p:extLst>
      <p:ext uri="{BB962C8B-B14F-4D97-AF65-F5344CB8AC3E}">
        <p14:creationId xmlns:p14="http://schemas.microsoft.com/office/powerpoint/2010/main" val="195060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07E2FFA2-8749-4AF9-A03F-4457CAB5C7D6}" type="slidenum">
              <a:rPr lang="en-US" altLang="en-US" smtClean="0"/>
              <a:pPr/>
              <a:t>22</a:t>
            </a:fld>
            <a:endParaRPr lang="en-US" altLang="en-US" smtClean="0"/>
          </a:p>
        </p:txBody>
      </p:sp>
    </p:spTree>
    <p:extLst>
      <p:ext uri="{BB962C8B-B14F-4D97-AF65-F5344CB8AC3E}">
        <p14:creationId xmlns:p14="http://schemas.microsoft.com/office/powerpoint/2010/main" val="241066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13060102-25B8-4AAC-823C-CDCD74D69679}" type="slidenum">
              <a:rPr lang="en-US" altLang="en-US" smtClean="0"/>
              <a:pPr/>
              <a:t>23</a:t>
            </a:fld>
            <a:endParaRPr lang="en-US" altLang="en-US" smtClean="0"/>
          </a:p>
        </p:txBody>
      </p:sp>
    </p:spTree>
    <p:extLst>
      <p:ext uri="{BB962C8B-B14F-4D97-AF65-F5344CB8AC3E}">
        <p14:creationId xmlns:p14="http://schemas.microsoft.com/office/powerpoint/2010/main" val="74826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1B331003-BEC6-4DE9-B2FF-50E59BA8B690}" type="slidenum">
              <a:rPr lang="en-US" altLang="en-US" smtClean="0"/>
              <a:pPr/>
              <a:t>26</a:t>
            </a:fld>
            <a:endParaRPr lang="en-US" altLang="en-US" smtClean="0"/>
          </a:p>
        </p:txBody>
      </p:sp>
    </p:spTree>
    <p:extLst>
      <p:ext uri="{BB962C8B-B14F-4D97-AF65-F5344CB8AC3E}">
        <p14:creationId xmlns:p14="http://schemas.microsoft.com/office/powerpoint/2010/main" val="263883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6396598B-F7CB-48A9-8199-53BE382D0464}" type="slidenum">
              <a:rPr lang="en-US" altLang="en-US" smtClean="0"/>
              <a:pPr/>
              <a:t>27</a:t>
            </a:fld>
            <a:endParaRPr lang="en-US" altLang="en-US" smtClean="0"/>
          </a:p>
        </p:txBody>
      </p:sp>
    </p:spTree>
    <p:extLst>
      <p:ext uri="{BB962C8B-B14F-4D97-AF65-F5344CB8AC3E}">
        <p14:creationId xmlns:p14="http://schemas.microsoft.com/office/powerpoint/2010/main" val="49562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7EA5A3B4-36D8-4FBF-8424-74A7353F9E3D}" type="slidenum">
              <a:rPr lang="en-US" altLang="en-US" smtClean="0"/>
              <a:pPr/>
              <a:t>28</a:t>
            </a:fld>
            <a:endParaRPr lang="en-US" altLang="en-US" smtClean="0"/>
          </a:p>
        </p:txBody>
      </p:sp>
    </p:spTree>
    <p:extLst>
      <p:ext uri="{BB962C8B-B14F-4D97-AF65-F5344CB8AC3E}">
        <p14:creationId xmlns:p14="http://schemas.microsoft.com/office/powerpoint/2010/main" val="420426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B5248B9F-28BC-42A0-99B8-746E15042FC4}" type="slidenum">
              <a:rPr lang="en-US"/>
              <a:pPr/>
              <a:t>34</a:t>
            </a:fld>
            <a:endParaRPr lang="en-US"/>
          </a:p>
        </p:txBody>
      </p:sp>
    </p:spTree>
    <p:extLst>
      <p:ext uri="{BB962C8B-B14F-4D97-AF65-F5344CB8AC3E}">
        <p14:creationId xmlns:p14="http://schemas.microsoft.com/office/powerpoint/2010/main" val="394369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41" indent="-285746">
              <a:defRPr>
                <a:solidFill>
                  <a:schemeClr val="tx1"/>
                </a:solidFill>
                <a:latin typeface="Calibri" pitchFamily="34" charset="0"/>
                <a:cs typeface="Arial" charset="0"/>
              </a:defRPr>
            </a:lvl2pPr>
            <a:lvl3pPr marL="1142987" indent="-228598">
              <a:defRPr>
                <a:solidFill>
                  <a:schemeClr val="tx1"/>
                </a:solidFill>
                <a:latin typeface="Calibri" pitchFamily="34" charset="0"/>
                <a:cs typeface="Arial" charset="0"/>
              </a:defRPr>
            </a:lvl3pPr>
            <a:lvl4pPr marL="1600181" indent="-228598">
              <a:defRPr>
                <a:solidFill>
                  <a:schemeClr val="tx1"/>
                </a:solidFill>
                <a:latin typeface="Calibri" pitchFamily="34" charset="0"/>
                <a:cs typeface="Arial" charset="0"/>
              </a:defRPr>
            </a:lvl4pPr>
            <a:lvl5pPr marL="2057376" indent="-228598">
              <a:defRPr>
                <a:solidFill>
                  <a:schemeClr val="tx1"/>
                </a:solidFill>
                <a:latin typeface="Calibri" pitchFamily="34" charset="0"/>
                <a:cs typeface="Arial" charset="0"/>
              </a:defRPr>
            </a:lvl5pPr>
            <a:lvl6pPr marL="2514571" indent="-228598" defTabSz="457195" eaLnBrk="0" fontAlgn="base" hangingPunct="0">
              <a:spcBef>
                <a:spcPct val="0"/>
              </a:spcBef>
              <a:spcAft>
                <a:spcPct val="0"/>
              </a:spcAft>
              <a:defRPr>
                <a:solidFill>
                  <a:schemeClr val="tx1"/>
                </a:solidFill>
                <a:latin typeface="Calibri" pitchFamily="34" charset="0"/>
                <a:cs typeface="Arial" charset="0"/>
              </a:defRPr>
            </a:lvl6pPr>
            <a:lvl7pPr marL="2971766" indent="-228598" defTabSz="457195" eaLnBrk="0" fontAlgn="base" hangingPunct="0">
              <a:spcBef>
                <a:spcPct val="0"/>
              </a:spcBef>
              <a:spcAft>
                <a:spcPct val="0"/>
              </a:spcAft>
              <a:defRPr>
                <a:solidFill>
                  <a:schemeClr val="tx1"/>
                </a:solidFill>
                <a:latin typeface="Calibri" pitchFamily="34" charset="0"/>
                <a:cs typeface="Arial" charset="0"/>
              </a:defRPr>
            </a:lvl7pPr>
            <a:lvl8pPr marL="3428960" indent="-228598" defTabSz="457195" eaLnBrk="0" fontAlgn="base" hangingPunct="0">
              <a:spcBef>
                <a:spcPct val="0"/>
              </a:spcBef>
              <a:spcAft>
                <a:spcPct val="0"/>
              </a:spcAft>
              <a:defRPr>
                <a:solidFill>
                  <a:schemeClr val="tx1"/>
                </a:solidFill>
                <a:latin typeface="Calibri" pitchFamily="34" charset="0"/>
                <a:cs typeface="Arial" charset="0"/>
              </a:defRPr>
            </a:lvl8pPr>
            <a:lvl9pPr marL="3886155" indent="-228598" defTabSz="457195" eaLnBrk="0" fontAlgn="base" hangingPunct="0">
              <a:spcBef>
                <a:spcPct val="0"/>
              </a:spcBef>
              <a:spcAft>
                <a:spcPct val="0"/>
              </a:spcAft>
              <a:defRPr>
                <a:solidFill>
                  <a:schemeClr val="tx1"/>
                </a:solidFill>
                <a:latin typeface="Calibri" pitchFamily="34" charset="0"/>
                <a:cs typeface="Arial" charset="0"/>
              </a:defRPr>
            </a:lvl9pPr>
          </a:lstStyle>
          <a:p>
            <a:fld id="{70B4EC46-489F-4511-88D6-5132708541E2}" type="slidenum">
              <a:rPr lang="en-US" altLang="en-US" smtClean="0"/>
              <a:pPr/>
              <a:t>38</a:t>
            </a:fld>
            <a:endParaRPr lang="en-US" altLang="en-US" smtClean="0"/>
          </a:p>
        </p:txBody>
      </p:sp>
    </p:spTree>
    <p:extLst>
      <p:ext uri="{BB962C8B-B14F-4D97-AF65-F5344CB8AC3E}">
        <p14:creationId xmlns:p14="http://schemas.microsoft.com/office/powerpoint/2010/main" val="297852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3782" y="2130426"/>
            <a:ext cx="831619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67565" y="3886200"/>
            <a:ext cx="684863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3228" y="274639"/>
            <a:ext cx="220134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9188" y="274639"/>
            <a:ext cx="644097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2850" y="4406901"/>
            <a:ext cx="8316199"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2850" y="2906713"/>
            <a:ext cx="83161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9188" y="1600201"/>
            <a:ext cx="43211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3413" y="1600201"/>
            <a:ext cx="43211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A1540-B3DE-459C-A63D-A6FEFA472E0F}"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9188" y="1535113"/>
            <a:ext cx="432286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9188" y="2174875"/>
            <a:ext cx="432286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70016" y="1535113"/>
            <a:ext cx="43245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70016" y="2174875"/>
            <a:ext cx="43245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A1540-B3DE-459C-A63D-A6FEFA472E0F}"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A1540-B3DE-459C-A63D-A6FEFA472E0F}"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A1540-B3DE-459C-A63D-A6FEFA472E0F}"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9188" y="273050"/>
            <a:ext cx="321879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25180" y="273051"/>
            <a:ext cx="546939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9188" y="1435101"/>
            <a:ext cx="3218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A1540-B3DE-459C-A63D-A6FEFA472E0F}"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7686" y="4800600"/>
            <a:ext cx="587025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17686" y="612775"/>
            <a:ext cx="587025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17686" y="5367338"/>
            <a:ext cx="587025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A1540-B3DE-459C-A63D-A6FEFA472E0F}"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188" y="274638"/>
            <a:ext cx="8805387"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9188" y="1600201"/>
            <a:ext cx="8805387"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9188" y="6356351"/>
            <a:ext cx="22828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A1540-B3DE-459C-A63D-A6FEFA472E0F}" type="datetimeFigureOut">
              <a:rPr lang="en-US" smtClean="0"/>
              <a:pPr/>
              <a:t>11/1/2018</a:t>
            </a:fld>
            <a:endParaRPr lang="en-US"/>
          </a:p>
        </p:txBody>
      </p:sp>
      <p:sp>
        <p:nvSpPr>
          <p:cNvPr id="5" name="Footer Placeholder 4"/>
          <p:cNvSpPr>
            <a:spLocks noGrp="1"/>
          </p:cNvSpPr>
          <p:nvPr>
            <p:ph type="ftr" sz="quarter" idx="3"/>
          </p:nvPr>
        </p:nvSpPr>
        <p:spPr>
          <a:xfrm>
            <a:off x="3342786" y="6356351"/>
            <a:ext cx="30981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1697" y="6356351"/>
            <a:ext cx="228287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FDF58-51E1-4B6B-A232-30462C748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281" y="2133600"/>
            <a:ext cx="8686800" cy="2313668"/>
          </a:xfrm>
        </p:spPr>
        <p:txBody>
          <a:bodyPr>
            <a:normAutofit/>
          </a:bodyPr>
          <a:lstStyle/>
          <a:p>
            <a:r>
              <a:rPr lang="en-IN" sz="3210" b="1" dirty="0" smtClean="0"/>
              <a:t/>
            </a:r>
            <a:br>
              <a:rPr lang="en-IN" sz="3210" b="1" dirty="0" smtClean="0"/>
            </a:br>
            <a:r>
              <a:rPr lang="en-US" sz="4800" dirty="0"/>
              <a:t>Counting process</a:t>
            </a:r>
            <a:endParaRPr lang="en-IN" b="1" dirty="0"/>
          </a:p>
        </p:txBody>
      </p:sp>
    </p:spTree>
    <p:extLst>
      <p:ext uri="{BB962C8B-B14F-4D97-AF65-F5344CB8AC3E}">
        <p14:creationId xmlns:p14="http://schemas.microsoft.com/office/powerpoint/2010/main" val="883060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33" y="0"/>
            <a:ext cx="7813422" cy="869950"/>
          </a:xfrm>
        </p:spPr>
        <p:style>
          <a:lnRef idx="1">
            <a:schemeClr val="accent5"/>
          </a:lnRef>
          <a:fillRef idx="2">
            <a:schemeClr val="accent5"/>
          </a:fillRef>
          <a:effectRef idx="1">
            <a:schemeClr val="accent5"/>
          </a:effectRef>
          <a:fontRef idx="minor">
            <a:schemeClr val="dk1"/>
          </a:fontRef>
        </p:style>
        <p:txBody>
          <a:bodyPr rtlCol="0">
            <a:normAutofit fontScale="90000"/>
          </a:bodyPr>
          <a:lstStyle/>
          <a:p>
            <a:pPr eaLnBrk="1" fontAlgn="auto" hangingPunct="1">
              <a:spcAft>
                <a:spcPts val="0"/>
              </a:spcAft>
              <a:defRPr/>
            </a:pPr>
            <a:r>
              <a:rPr lang="en-US" sz="2800" b="1" dirty="0" smtClean="0">
                <a:solidFill>
                  <a:srgbClr val="000000"/>
                </a:solidFill>
              </a:rPr>
              <a:t>Major </a:t>
            </a:r>
            <a:r>
              <a:rPr lang="en-US" sz="2800" b="1" dirty="0">
                <a:solidFill>
                  <a:srgbClr val="000000"/>
                </a:solidFill>
              </a:rPr>
              <a:t>legal provisions related to counting and election return </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63182981"/>
              </p:ext>
            </p:extLst>
          </p:nvPr>
        </p:nvGraphicFramePr>
        <p:xfrm>
          <a:off x="133527" y="1314666"/>
          <a:ext cx="9501362" cy="519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557B4B9-BD3E-4659-BE5D-C5FAD9AE92D1}" type="slidenum">
              <a:rPr lang="en-US" altLang="en-US" smtClean="0">
                <a:solidFill>
                  <a:srgbClr val="898989"/>
                </a:solidFill>
              </a:rPr>
              <a:pPr/>
              <a:t>10</a:t>
            </a:fld>
            <a:endParaRPr lang="en-US" altLang="en-US" smtClean="0">
              <a:solidFill>
                <a:srgbClr val="898989"/>
              </a:solidFill>
            </a:endParaRPr>
          </a:p>
        </p:txBody>
      </p:sp>
    </p:spTree>
    <p:extLst>
      <p:ext uri="{BB962C8B-B14F-4D97-AF65-F5344CB8AC3E}">
        <p14:creationId xmlns:p14="http://schemas.microsoft.com/office/powerpoint/2010/main" val="3466174693"/>
      </p:ext>
    </p:extLst>
  </p:cSld>
  <p:clrMapOvr>
    <a:masterClrMapping/>
  </p:clrMapOvr>
  <p:transition spd="slow"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9481" y="0"/>
            <a:ext cx="7813422" cy="869950"/>
          </a:xfrm>
          <a:prstGeom prst="rect">
            <a:avLst/>
          </a:prstGeom>
        </p:spPr>
        <p:style>
          <a:lnRef idx="1">
            <a:schemeClr val="accent5"/>
          </a:lnRef>
          <a:fillRef idx="2">
            <a:schemeClr val="accent5"/>
          </a:fillRef>
          <a:effectRef idx="1">
            <a:schemeClr val="accent5"/>
          </a:effectRef>
          <a:fontRef idx="minor">
            <a:schemeClr val="dk1"/>
          </a:fontRef>
        </p:style>
        <p:txBody>
          <a:bodyPr rtlCol="0">
            <a:normAutofit fontScale="97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2800" b="1" smtClean="0">
                <a:solidFill>
                  <a:srgbClr val="000000"/>
                </a:solidFill>
              </a:rPr>
              <a:t>Major legal provisions related to counting and election return </a:t>
            </a:r>
            <a:endParaRPr lang="en-US" sz="2800" dirty="0"/>
          </a:p>
        </p:txBody>
      </p:sp>
      <p:sp>
        <p:nvSpPr>
          <p:cNvPr id="3" name="Rectangle 2"/>
          <p:cNvSpPr/>
          <p:nvPr/>
        </p:nvSpPr>
        <p:spPr>
          <a:xfrm>
            <a:off x="472281" y="1066800"/>
            <a:ext cx="8991600" cy="5588902"/>
          </a:xfrm>
          <a:prstGeom prst="rect">
            <a:avLst/>
          </a:prstGeom>
          <a:solidFill>
            <a:schemeClr val="accent2"/>
          </a:solidFill>
        </p:spPr>
        <p:txBody>
          <a:bodyPr wrap="square">
            <a:spAutoFit/>
          </a:bodyPr>
          <a:lstStyle/>
          <a:p>
            <a:pPr marR="0" lvl="0" algn="just">
              <a:lnSpc>
                <a:spcPct val="115000"/>
              </a:lnSpc>
              <a:spcBef>
                <a:spcPts val="0"/>
              </a:spcBef>
              <a:spcAft>
                <a:spcPts val="0"/>
              </a:spcAft>
              <a:tabLst>
                <a:tab pos="457200" algn="l"/>
              </a:tabLst>
            </a:pPr>
            <a:r>
              <a:rPr lang="en-US" sz="2400" b="1" dirty="0">
                <a:latin typeface="Calibri" panose="020F0502020204030204" pitchFamily="34" charset="0"/>
                <a:ea typeface="Calibri" panose="020F0502020204030204" pitchFamily="34" charset="0"/>
                <a:cs typeface="Mangal"/>
              </a:rPr>
              <a:t>Rule 56D Scrutiny of paper trail</a:t>
            </a:r>
            <a:r>
              <a:rPr lang="en-US" sz="2400" dirty="0">
                <a:latin typeface="Calibri" panose="020F0502020204030204" pitchFamily="34" charset="0"/>
                <a:ea typeface="Calibri" panose="020F0502020204030204" pitchFamily="34" charset="0"/>
                <a:cs typeface="Mangal"/>
              </a:rPr>
              <a:t> </a:t>
            </a:r>
            <a:r>
              <a:rPr lang="en-US" sz="2400" dirty="0" smtClean="0">
                <a:latin typeface="Calibri" panose="020F0502020204030204" pitchFamily="34" charset="0"/>
                <a:ea typeface="Calibri" panose="020F0502020204030204" pitchFamily="34" charset="0"/>
                <a:cs typeface="Mangal"/>
              </a:rPr>
              <a:t>–</a:t>
            </a:r>
          </a:p>
          <a:p>
            <a:pPr marR="0" lvl="0" algn="just">
              <a:lnSpc>
                <a:spcPct val="115000"/>
              </a:lnSpc>
              <a:spcBef>
                <a:spcPts val="0"/>
              </a:spcBef>
              <a:spcAft>
                <a:spcPts val="0"/>
              </a:spcAft>
              <a:tabLst>
                <a:tab pos="457200" algn="l"/>
              </a:tabLst>
            </a:pPr>
            <a:r>
              <a:rPr lang="en-US" sz="2400" dirty="0" smtClean="0">
                <a:latin typeface="Calibri" panose="020F0502020204030204" pitchFamily="34" charset="0"/>
                <a:ea typeface="Calibri" panose="020F0502020204030204" pitchFamily="34" charset="0"/>
                <a:cs typeface="Mangal"/>
              </a:rPr>
              <a:t> </a:t>
            </a:r>
            <a:r>
              <a:rPr lang="en-US" sz="2400" dirty="0">
                <a:latin typeface="Calibri" panose="020F0502020204030204" pitchFamily="34" charset="0"/>
                <a:ea typeface="Calibri" panose="020F0502020204030204" pitchFamily="34" charset="0"/>
                <a:cs typeface="Mangal"/>
              </a:rPr>
              <a:t>(1) Where printer for paper trail is used, after the entries made in the result sheet are announced, any candidate, or in his absence, his election agent or any of his counting agents may apply in writing to the returning officer to count the printed paper slips in the drop box of the printer in respected of any polling station or polling stations</a:t>
            </a:r>
            <a:r>
              <a:rPr lang="en-US" sz="2400" dirty="0" smtClean="0">
                <a:latin typeface="Calibri" panose="020F0502020204030204" pitchFamily="34" charset="0"/>
                <a:ea typeface="Calibri" panose="020F0502020204030204" pitchFamily="34" charset="0"/>
                <a:cs typeface="Mangal"/>
              </a:rPr>
              <a:t>.</a:t>
            </a:r>
          </a:p>
          <a:p>
            <a:pPr marR="0" lvl="0" algn="just">
              <a:lnSpc>
                <a:spcPct val="115000"/>
              </a:lnSpc>
              <a:spcBef>
                <a:spcPts val="0"/>
              </a:spcBef>
              <a:spcAft>
                <a:spcPts val="0"/>
              </a:spcAft>
              <a:tabLst>
                <a:tab pos="457200" algn="l"/>
              </a:tabLst>
            </a:pPr>
            <a:r>
              <a:rPr lang="en-US" sz="2400" dirty="0" smtClean="0">
                <a:latin typeface="Calibri" panose="020F0502020204030204" pitchFamily="34" charset="0"/>
                <a:ea typeface="Calibri" panose="020F0502020204030204" pitchFamily="34" charset="0"/>
                <a:cs typeface="Mangal"/>
              </a:rPr>
              <a:t>(</a:t>
            </a:r>
            <a:r>
              <a:rPr lang="en-US" sz="2400" dirty="0">
                <a:latin typeface="Calibri" panose="020F0502020204030204" pitchFamily="34" charset="0"/>
                <a:ea typeface="Calibri" panose="020F0502020204030204" pitchFamily="34" charset="0"/>
                <a:cs typeface="Mangal"/>
              </a:rPr>
              <a:t>2) On such application being made, the returning officer shall, subject to such general or special guidelines, as may be issued by the Election Commission decide the matter and may allow the application in whole or in part or may reject in whole, if it appears to him to be frivolous or unreasonable</a:t>
            </a:r>
            <a:r>
              <a:rPr lang="en-US" sz="2400" dirty="0" smtClean="0">
                <a:latin typeface="Calibri" panose="020F0502020204030204" pitchFamily="34" charset="0"/>
                <a:ea typeface="Calibri" panose="020F0502020204030204" pitchFamily="34" charset="0"/>
                <a:cs typeface="Mangal"/>
              </a:rPr>
              <a:t>.</a:t>
            </a:r>
          </a:p>
          <a:p>
            <a:pPr marR="0" lvl="0" algn="just">
              <a:lnSpc>
                <a:spcPct val="115000"/>
              </a:lnSpc>
              <a:spcBef>
                <a:spcPts val="0"/>
              </a:spcBef>
              <a:spcAft>
                <a:spcPts val="0"/>
              </a:spcAft>
              <a:tabLst>
                <a:tab pos="457200" algn="l"/>
              </a:tabLst>
            </a:pPr>
            <a:r>
              <a:rPr lang="en-US" sz="2400" dirty="0" smtClean="0">
                <a:latin typeface="Calibri" panose="020F0502020204030204" pitchFamily="34" charset="0"/>
                <a:ea typeface="Calibri" panose="020F0502020204030204" pitchFamily="34" charset="0"/>
                <a:cs typeface="Mangal"/>
              </a:rPr>
              <a:t>(</a:t>
            </a:r>
            <a:r>
              <a:rPr lang="en-US" sz="2400" dirty="0">
                <a:latin typeface="Calibri" panose="020F0502020204030204" pitchFamily="34" charset="0"/>
                <a:ea typeface="Calibri" panose="020F0502020204030204" pitchFamily="34" charset="0"/>
                <a:cs typeface="Mangal"/>
              </a:rPr>
              <a:t>3) Every decision of the returning officer under sub-rule(2) shall be in writing and shall contain the reasons therefor.</a:t>
            </a:r>
            <a:endParaRPr lang="en-US" dirty="0">
              <a:effectLst/>
              <a:latin typeface="Calibri" panose="020F0502020204030204" pitchFamily="34" charset="0"/>
              <a:ea typeface="Calibri" panose="020F0502020204030204" pitchFamily="34" charset="0"/>
              <a:cs typeface="Mangal"/>
            </a:endParaRPr>
          </a:p>
        </p:txBody>
      </p:sp>
    </p:spTree>
    <p:extLst>
      <p:ext uri="{BB962C8B-B14F-4D97-AF65-F5344CB8AC3E}">
        <p14:creationId xmlns:p14="http://schemas.microsoft.com/office/powerpoint/2010/main" val="25195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33" y="0"/>
            <a:ext cx="7813422" cy="869950"/>
          </a:xfrm>
        </p:spPr>
        <p:style>
          <a:lnRef idx="1">
            <a:schemeClr val="accent5"/>
          </a:lnRef>
          <a:fillRef idx="2">
            <a:schemeClr val="accent5"/>
          </a:fillRef>
          <a:effectRef idx="1">
            <a:schemeClr val="accent5"/>
          </a:effectRef>
          <a:fontRef idx="minor">
            <a:schemeClr val="dk1"/>
          </a:fontRef>
        </p:style>
        <p:txBody>
          <a:bodyPr rtlCol="0">
            <a:normAutofit fontScale="90000"/>
          </a:bodyPr>
          <a:lstStyle/>
          <a:p>
            <a:pPr eaLnBrk="1" fontAlgn="auto" hangingPunct="1">
              <a:spcAft>
                <a:spcPts val="0"/>
              </a:spcAft>
              <a:defRPr/>
            </a:pPr>
            <a:r>
              <a:rPr lang="en-US" sz="2800" b="1" dirty="0" smtClean="0">
                <a:solidFill>
                  <a:srgbClr val="000000"/>
                </a:solidFill>
              </a:rPr>
              <a:t>Major </a:t>
            </a:r>
            <a:r>
              <a:rPr lang="en-US" sz="2800" b="1" dirty="0">
                <a:solidFill>
                  <a:srgbClr val="000000"/>
                </a:solidFill>
              </a:rPr>
              <a:t>legal provisions related to counting and election return </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31564065"/>
              </p:ext>
            </p:extLst>
          </p:nvPr>
        </p:nvGraphicFramePr>
        <p:xfrm>
          <a:off x="759803" y="1496291"/>
          <a:ext cx="8114681" cy="486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557B4B9-BD3E-4659-BE5D-C5FAD9AE92D1}" type="slidenum">
              <a:rPr lang="en-US" altLang="en-US" smtClean="0">
                <a:solidFill>
                  <a:srgbClr val="898989"/>
                </a:solidFill>
              </a:rPr>
              <a:pPr/>
              <a:t>12</a:t>
            </a:fld>
            <a:endParaRPr lang="en-US" altLang="en-US" smtClean="0">
              <a:solidFill>
                <a:srgbClr val="898989"/>
              </a:solidFill>
            </a:endParaRPr>
          </a:p>
        </p:txBody>
      </p:sp>
    </p:spTree>
    <p:extLst>
      <p:ext uri="{BB962C8B-B14F-4D97-AF65-F5344CB8AC3E}">
        <p14:creationId xmlns:p14="http://schemas.microsoft.com/office/powerpoint/2010/main" val="2055151488"/>
      </p:ext>
    </p:extLst>
  </p:cSld>
  <p:clrMapOvr>
    <a:masterClrMapping/>
  </p:clrMapOvr>
  <p:transition spd="slow"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491" y="0"/>
            <a:ext cx="7935719" cy="869950"/>
          </a:xfrm>
        </p:spPr>
        <p:style>
          <a:lnRef idx="1">
            <a:schemeClr val="accent5"/>
          </a:lnRef>
          <a:fillRef idx="2">
            <a:schemeClr val="accent5"/>
          </a:fillRef>
          <a:effectRef idx="1">
            <a:schemeClr val="accent5"/>
          </a:effectRef>
          <a:fontRef idx="minor">
            <a:schemeClr val="dk1"/>
          </a:fontRef>
        </p:style>
        <p:txBody>
          <a:bodyPr rtlCol="0">
            <a:normAutofit fontScale="90000"/>
          </a:bodyPr>
          <a:lstStyle/>
          <a:p>
            <a:pPr eaLnBrk="1" fontAlgn="auto" hangingPunct="1">
              <a:spcAft>
                <a:spcPts val="0"/>
              </a:spcAft>
              <a:defRPr/>
            </a:pPr>
            <a:r>
              <a:rPr lang="en-US" sz="2800" b="1" dirty="0" smtClean="0">
                <a:solidFill>
                  <a:srgbClr val="000000"/>
                </a:solidFill>
              </a:rPr>
              <a:t>Major </a:t>
            </a:r>
            <a:r>
              <a:rPr lang="en-US" sz="2800" b="1" dirty="0">
                <a:solidFill>
                  <a:srgbClr val="000000"/>
                </a:solidFill>
              </a:rPr>
              <a:t>legal provisions related to counting and election return </a:t>
            </a:r>
            <a:endParaRPr lang="en-US" sz="2800" dirty="0"/>
          </a:p>
        </p:txBody>
      </p:sp>
      <p:graphicFrame>
        <p:nvGraphicFramePr>
          <p:cNvPr id="9" name="Content Placeholder 8"/>
          <p:cNvGraphicFramePr>
            <a:graphicFrameLocks noGrp="1"/>
          </p:cNvGraphicFramePr>
          <p:nvPr>
            <p:ph idx="1"/>
          </p:nvPr>
        </p:nvGraphicFramePr>
        <p:xfrm>
          <a:off x="133527" y="1314666"/>
          <a:ext cx="9501362" cy="519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AF1FB722-4616-4CAE-BBF2-EBF3863A495C}" type="slidenum">
              <a:rPr lang="en-US" altLang="en-US" smtClean="0">
                <a:solidFill>
                  <a:srgbClr val="898989"/>
                </a:solidFill>
              </a:rPr>
              <a:pPr/>
              <a:t>13</a:t>
            </a:fld>
            <a:endParaRPr lang="en-US" altLang="en-US" smtClean="0">
              <a:solidFill>
                <a:srgbClr val="898989"/>
              </a:solidFill>
            </a:endParaRPr>
          </a:p>
        </p:txBody>
      </p:sp>
    </p:spTree>
    <p:extLst>
      <p:ext uri="{BB962C8B-B14F-4D97-AF65-F5344CB8AC3E}">
        <p14:creationId xmlns:p14="http://schemas.microsoft.com/office/powerpoint/2010/main" val="2988158145"/>
      </p:ext>
    </p:extLst>
  </p:cSld>
  <p:clrMapOvr>
    <a:masterClrMapping/>
  </p:clrMapOvr>
  <p:transition spd="slow"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normAutofit fontScale="90000"/>
          </a:bodyPr>
          <a:lstStyle/>
          <a:p>
            <a:r>
              <a:rPr lang="en-US" altLang="en-US" sz="4000" b="1" dirty="0" smtClean="0">
                <a:solidFill>
                  <a:srgbClr val="000000"/>
                </a:solidFill>
              </a:rPr>
              <a:t/>
            </a:r>
            <a:br>
              <a:rPr lang="en-US" altLang="en-US" sz="4000" b="1" dirty="0" smtClean="0">
                <a:solidFill>
                  <a:srgbClr val="000000"/>
                </a:solidFill>
              </a:rPr>
            </a:br>
            <a:r>
              <a:rPr lang="en-US" altLang="en-US" sz="4000" b="1" dirty="0" smtClean="0">
                <a:solidFill>
                  <a:srgbClr val="000000"/>
                </a:solidFill>
              </a:rPr>
              <a:t>1.2 Infrastructure </a:t>
            </a:r>
            <a:r>
              <a:rPr lang="en-US" altLang="en-US" sz="4000" b="1" dirty="0" smtClean="0">
                <a:solidFill>
                  <a:srgbClr val="000000"/>
                </a:solidFill>
              </a:rPr>
              <a:t>and security arrangements at counting </a:t>
            </a:r>
            <a:r>
              <a:rPr lang="en-US" altLang="en-US" sz="4000" b="1" dirty="0" err="1" smtClean="0">
                <a:solidFill>
                  <a:srgbClr val="000000"/>
                </a:solidFill>
              </a:rPr>
              <a:t>centres</a:t>
            </a:r>
            <a:endParaRPr lang="en-US" altLang="en-US" sz="4000" dirty="0" smtClean="0"/>
          </a:p>
        </p:txBody>
      </p:sp>
      <p:sp>
        <p:nvSpPr>
          <p:cNvPr id="143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79AB872-BC21-4367-AAE7-2B8B9D66DC24}" type="slidenum">
              <a:rPr lang="en-US" altLang="en-US" smtClean="0">
                <a:solidFill>
                  <a:srgbClr val="898989"/>
                </a:solidFill>
              </a:rPr>
              <a:pPr/>
              <a:t>14</a:t>
            </a:fld>
            <a:endParaRPr lang="en-US" altLang="en-US" smtClean="0">
              <a:solidFill>
                <a:srgbClr val="898989"/>
              </a:solidFill>
            </a:endParaRPr>
          </a:p>
        </p:txBody>
      </p:sp>
    </p:spTree>
    <p:extLst>
      <p:ext uri="{BB962C8B-B14F-4D97-AF65-F5344CB8AC3E}">
        <p14:creationId xmlns:p14="http://schemas.microsoft.com/office/powerpoint/2010/main" val="1954793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40" y="-1588"/>
            <a:ext cx="9362518" cy="866776"/>
          </a:xfrm>
          <a:solidFill>
            <a:schemeClr val="tx2">
              <a:lumMod val="60000"/>
              <a:lumOff val="40000"/>
            </a:schemeClr>
          </a:solidFill>
        </p:spPr>
        <p:txBody>
          <a:bodyPr rtlCol="0" anchor="b">
            <a:noAutofit/>
          </a:bodyPr>
          <a:lstStyle/>
          <a:p>
            <a:pPr eaLnBrk="1" fontAlgn="auto" hangingPunct="1">
              <a:spcAft>
                <a:spcPts val="0"/>
              </a:spcAft>
              <a:defRPr/>
            </a:pPr>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Infrastructure </a:t>
            </a:r>
            <a:r>
              <a:rPr lang="en-US" sz="2800" b="1" dirty="0">
                <a:solidFill>
                  <a:srgbClr val="000000"/>
                </a:solidFill>
              </a:rPr>
              <a:t>and security arrangements at counting centres</a:t>
            </a:r>
          </a:p>
        </p:txBody>
      </p:sp>
      <p:sp>
        <p:nvSpPr>
          <p:cNvPr id="4" name="Content Placeholder 3"/>
          <p:cNvSpPr>
            <a:spLocks noGrp="1"/>
          </p:cNvSpPr>
          <p:nvPr>
            <p:ph idx="1"/>
          </p:nvPr>
        </p:nvSpPr>
        <p:spPr>
          <a:xfrm>
            <a:off x="190240" y="912813"/>
            <a:ext cx="9362518" cy="5816600"/>
          </a:xfrm>
        </p:spPr>
        <p:txBody>
          <a:bodyPr/>
          <a:lstStyle/>
          <a:p>
            <a:pPr eaLnBrk="1" hangingPunct="1"/>
            <a:r>
              <a:rPr lang="en-US" altLang="en-US" sz="2800" dirty="0" smtClean="0"/>
              <a:t>Counting place should be decided in consultation with police authorities at least one week before the date of poll.</a:t>
            </a:r>
            <a:r>
              <a:rPr lang="en-US" altLang="en-US" dirty="0" smtClean="0"/>
              <a:t> </a:t>
            </a:r>
            <a:r>
              <a:rPr lang="en-US" altLang="en-US" sz="2000" dirty="0" smtClean="0">
                <a:solidFill>
                  <a:srgbClr val="FF0000"/>
                </a:solidFill>
              </a:rPr>
              <a:t>(If poll being taken in phases then the first date)</a:t>
            </a:r>
            <a:r>
              <a:rPr lang="en-US" altLang="en-US" sz="2000" dirty="0" smtClean="0"/>
              <a:t> </a:t>
            </a:r>
          </a:p>
          <a:p>
            <a:pPr eaLnBrk="1" hangingPunct="1"/>
            <a:endParaRPr lang="en-US" altLang="en-US" sz="2000" dirty="0" smtClean="0"/>
          </a:p>
          <a:p>
            <a:pPr eaLnBrk="1" hangingPunct="1"/>
            <a:r>
              <a:rPr lang="en-US" altLang="en-US" sz="2800" dirty="0" smtClean="0"/>
              <a:t>ECI fixes a common date and time of counting which shall have to be intimated to contesting candidates well in advance (As per Annexure 43-A or 43-B)</a:t>
            </a:r>
          </a:p>
          <a:p>
            <a:pPr eaLnBrk="1" hangingPunct="1"/>
            <a:endParaRPr lang="en-US" altLang="en-US" sz="2800" dirty="0" smtClean="0"/>
          </a:p>
          <a:p>
            <a:pPr eaLnBrk="1" hangingPunct="1"/>
            <a:r>
              <a:rPr lang="en-US" altLang="en-US" sz="2800" dirty="0" smtClean="0"/>
              <a:t>Preferably place of counting of a constituency should be in district HQ. No objection if it is outside the area for cogent reasons. </a:t>
            </a:r>
          </a:p>
        </p:txBody>
      </p:sp>
      <p:sp>
        <p:nvSpPr>
          <p:cNvPr id="15364"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536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17671376-34D5-4DAF-AA6A-7DA3215AA598}" type="slidenum">
              <a:rPr lang="en-US" altLang="en-US" smtClean="0">
                <a:solidFill>
                  <a:srgbClr val="898989"/>
                </a:solidFill>
              </a:rPr>
              <a:pPr/>
              <a:t>15</a:t>
            </a:fld>
            <a:endParaRPr lang="en-US" altLang="en-US" smtClean="0">
              <a:solidFill>
                <a:srgbClr val="898989"/>
              </a:solidFill>
            </a:endParaRPr>
          </a:p>
        </p:txBody>
      </p:sp>
    </p:spTree>
    <p:extLst>
      <p:ext uri="{BB962C8B-B14F-4D97-AF65-F5344CB8AC3E}">
        <p14:creationId xmlns:p14="http://schemas.microsoft.com/office/powerpoint/2010/main" val="39004185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40" y="-1588"/>
            <a:ext cx="9362518" cy="866776"/>
          </a:xfrm>
          <a:solidFill>
            <a:schemeClr val="tx2">
              <a:lumMod val="60000"/>
              <a:lumOff val="40000"/>
            </a:schemeClr>
          </a:solidFill>
        </p:spPr>
        <p:txBody>
          <a:bodyPr rtlCol="0" anchor="b">
            <a:noAutofit/>
          </a:bodyPr>
          <a:lstStyle/>
          <a:p>
            <a:pPr eaLnBrk="1" fontAlgn="auto" hangingPunct="1">
              <a:spcAft>
                <a:spcPts val="0"/>
              </a:spcAft>
              <a:defRPr/>
            </a:pPr>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Infrastructure </a:t>
            </a:r>
            <a:r>
              <a:rPr lang="en-US" sz="2800" b="1" dirty="0">
                <a:solidFill>
                  <a:srgbClr val="000000"/>
                </a:solidFill>
              </a:rPr>
              <a:t>and security arrangements at counting centres</a:t>
            </a:r>
          </a:p>
        </p:txBody>
      </p:sp>
      <p:sp>
        <p:nvSpPr>
          <p:cNvPr id="4" name="Content Placeholder 3"/>
          <p:cNvSpPr>
            <a:spLocks noGrp="1"/>
          </p:cNvSpPr>
          <p:nvPr>
            <p:ph idx="1"/>
          </p:nvPr>
        </p:nvSpPr>
        <p:spPr>
          <a:xfrm>
            <a:off x="190240" y="912813"/>
            <a:ext cx="9362518" cy="5816600"/>
          </a:xfrm>
        </p:spPr>
        <p:txBody>
          <a:bodyPr/>
          <a:lstStyle/>
          <a:p>
            <a:pPr eaLnBrk="1" hangingPunct="1">
              <a:defRPr/>
            </a:pPr>
            <a:r>
              <a:rPr lang="en-US" altLang="en-US" sz="2800" dirty="0" smtClean="0"/>
              <a:t>Each constituency should be counted in a separate hall.  Under no circumstances more than one AC segment will be taken up for counting simultaneously in the same hall.  </a:t>
            </a:r>
            <a:r>
              <a:rPr lang="en-US" altLang="en-US" sz="2000" b="1" dirty="0" smtClean="0">
                <a:solidFill>
                  <a:srgbClr val="FF0000"/>
                </a:solidFill>
              </a:rPr>
              <a:t>(No exception. In case adequate halls are not available, then counting to be done in    sequence i.e. first, one AC counting will be completed and thereafter the next one). </a:t>
            </a:r>
          </a:p>
          <a:p>
            <a:pPr marL="0" indent="0" eaLnBrk="1" hangingPunct="1">
              <a:buFont typeface="Arial" charset="0"/>
              <a:buNone/>
              <a:defRPr/>
            </a:pPr>
            <a:endParaRPr lang="en-US" altLang="en-US" sz="2000" b="1" dirty="0" smtClean="0">
              <a:solidFill>
                <a:srgbClr val="FF0000"/>
              </a:solidFill>
            </a:endParaRPr>
          </a:p>
          <a:p>
            <a:pPr eaLnBrk="1" hangingPunct="1">
              <a:defRPr/>
            </a:pPr>
            <a:r>
              <a:rPr lang="en-US" altLang="en-US" sz="2800" dirty="0" smtClean="0"/>
              <a:t>In simultaneous poll to </a:t>
            </a:r>
            <a:r>
              <a:rPr lang="en-US" altLang="en-US" sz="2800" dirty="0" err="1" smtClean="0"/>
              <a:t>Lok</a:t>
            </a:r>
            <a:r>
              <a:rPr lang="en-US" altLang="en-US" sz="2800" dirty="0" smtClean="0"/>
              <a:t> </a:t>
            </a:r>
            <a:r>
              <a:rPr lang="en-US" altLang="en-US" sz="2800" dirty="0" err="1" smtClean="0"/>
              <a:t>Sabha</a:t>
            </a:r>
            <a:r>
              <a:rPr lang="en-US" altLang="en-US" sz="2800" dirty="0" smtClean="0"/>
              <a:t> and Legislative Assembly,  both to be counted in the same hall. Half of the tables  for LS and other half for LA i.e.  one side for </a:t>
            </a:r>
            <a:r>
              <a:rPr lang="en-US" altLang="en-US" sz="2800" dirty="0" err="1" smtClean="0"/>
              <a:t>Lok</a:t>
            </a:r>
            <a:r>
              <a:rPr lang="en-US" altLang="en-US" sz="2800" dirty="0" smtClean="0"/>
              <a:t> </a:t>
            </a:r>
            <a:r>
              <a:rPr lang="en-US" altLang="en-US" sz="2800" dirty="0" err="1" smtClean="0"/>
              <a:t>Sabha</a:t>
            </a:r>
            <a:r>
              <a:rPr lang="en-US" altLang="en-US" sz="2800" dirty="0" smtClean="0"/>
              <a:t> and the other side for LA.</a:t>
            </a:r>
          </a:p>
        </p:txBody>
      </p:sp>
      <p:sp>
        <p:nvSpPr>
          <p:cNvPr id="16388"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63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FA1AE924-C3DF-4479-8C27-84FF39D9CE69}" type="slidenum">
              <a:rPr lang="en-US" altLang="en-US" smtClean="0">
                <a:solidFill>
                  <a:srgbClr val="898989"/>
                </a:solidFill>
              </a:rPr>
              <a:pPr/>
              <a:t>16</a:t>
            </a:fld>
            <a:endParaRPr lang="en-US" altLang="en-US" smtClean="0">
              <a:solidFill>
                <a:srgbClr val="898989"/>
              </a:solidFill>
            </a:endParaRPr>
          </a:p>
        </p:txBody>
      </p:sp>
    </p:spTree>
    <p:extLst>
      <p:ext uri="{BB962C8B-B14F-4D97-AF65-F5344CB8AC3E}">
        <p14:creationId xmlns:p14="http://schemas.microsoft.com/office/powerpoint/2010/main" val="418180066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Infrastructure </a:t>
            </a:r>
            <a:r>
              <a:rPr lang="en-US" sz="2800" b="1" dirty="0">
                <a:solidFill>
                  <a:srgbClr val="000000"/>
                </a:solidFill>
              </a:rPr>
              <a:t>and security arrangements at counting centres</a:t>
            </a:r>
          </a:p>
        </p:txBody>
      </p:sp>
      <p:sp>
        <p:nvSpPr>
          <p:cNvPr id="17411"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7412" name="Content Placeholder 3"/>
          <p:cNvSpPr>
            <a:spLocks noGrp="1"/>
          </p:cNvSpPr>
          <p:nvPr>
            <p:ph idx="1"/>
          </p:nvPr>
        </p:nvSpPr>
        <p:spPr>
          <a:xfrm>
            <a:off x="489188" y="1041400"/>
            <a:ext cx="8805387" cy="5219700"/>
          </a:xfrm>
        </p:spPr>
        <p:txBody>
          <a:bodyPr/>
          <a:lstStyle/>
          <a:p>
            <a:pPr algn="just" eaLnBrk="1" hangingPunct="1"/>
            <a:r>
              <a:rPr lang="en-US" altLang="en-US" sz="2000" dirty="0" smtClean="0"/>
              <a:t>RO needs to forward the proposal of counting </a:t>
            </a:r>
            <a:r>
              <a:rPr lang="en-US" altLang="en-US" sz="2000" dirty="0" err="1" smtClean="0"/>
              <a:t>centres</a:t>
            </a:r>
            <a:r>
              <a:rPr lang="en-US" altLang="en-US" sz="2000" dirty="0" smtClean="0"/>
              <a:t> in consultation with the observer in Annexure 42-C of HB of RO to ECI through CEO for approval at the earliest after last date for withdrawal of candidature.</a:t>
            </a:r>
          </a:p>
          <a:p>
            <a:pPr algn="just" eaLnBrk="1" hangingPunct="1"/>
            <a:endParaRPr lang="en-US" altLang="en-US" sz="2000" dirty="0" smtClean="0"/>
          </a:p>
          <a:p>
            <a:pPr algn="just" eaLnBrk="1" hangingPunct="1"/>
            <a:r>
              <a:rPr lang="en-US" altLang="en-US" sz="2000" dirty="0" smtClean="0"/>
              <a:t>After ECI has approved the same a mandatory notice to candidates has to be given in  Annexure 43-A or 43-B of Hand Book of RO.</a:t>
            </a:r>
          </a:p>
          <a:p>
            <a:pPr algn="just" eaLnBrk="1" hangingPunct="1"/>
            <a:endParaRPr lang="en-US" altLang="en-US" sz="2000" dirty="0" smtClean="0"/>
          </a:p>
          <a:p>
            <a:pPr algn="just" eaLnBrk="1" hangingPunct="1"/>
            <a:r>
              <a:rPr lang="en-US" altLang="en-US" sz="2000" dirty="0" smtClean="0"/>
              <a:t>If, for any unavoidable reasons, the RO is unable to conduct counting on notified date /time, he should postpone counting to another date and time after obtaining approval of ECI.</a:t>
            </a:r>
          </a:p>
          <a:p>
            <a:pPr algn="just" eaLnBrk="1" hangingPunct="1"/>
            <a:endParaRPr lang="en-US" altLang="en-US" sz="2000" dirty="0" smtClean="0"/>
          </a:p>
          <a:p>
            <a:pPr algn="just" eaLnBrk="1" hangingPunct="1"/>
            <a:r>
              <a:rPr lang="en-US" altLang="en-US" sz="2000" dirty="0" smtClean="0"/>
              <a:t> The counting should not  be done in a temporary structure.</a:t>
            </a:r>
          </a:p>
        </p:txBody>
      </p:sp>
      <p:sp>
        <p:nvSpPr>
          <p:cNvPr id="174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B3902A86-0E50-494C-8FB7-9660449292E4}" type="slidenum">
              <a:rPr lang="en-US" altLang="en-US" smtClean="0">
                <a:solidFill>
                  <a:srgbClr val="898989"/>
                </a:solidFill>
              </a:rPr>
              <a:pPr/>
              <a:t>17</a:t>
            </a:fld>
            <a:endParaRPr lang="en-US" altLang="en-US" smtClean="0">
              <a:solidFill>
                <a:srgbClr val="898989"/>
              </a:solidFill>
            </a:endParaRPr>
          </a:p>
        </p:txBody>
      </p:sp>
    </p:spTree>
    <p:extLst>
      <p:ext uri="{BB962C8B-B14F-4D97-AF65-F5344CB8AC3E}">
        <p14:creationId xmlns:p14="http://schemas.microsoft.com/office/powerpoint/2010/main" val="1413272447"/>
      </p:ext>
    </p:extLst>
  </p:cSld>
  <p:clrMapOvr>
    <a:masterClrMapping/>
  </p:clrMapOvr>
  <p:transition spd="slow"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12" y="373064"/>
            <a:ext cx="8638927"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004FC327-DAFB-4F17-BCE2-2000D47FC13D}" type="slidenum">
              <a:rPr lang="en-US" altLang="en-US" smtClean="0">
                <a:solidFill>
                  <a:srgbClr val="898989"/>
                </a:solidFill>
              </a:rPr>
              <a:pPr/>
              <a:t>18</a:t>
            </a:fld>
            <a:endParaRPr lang="en-US" altLang="en-US" smtClean="0">
              <a:solidFill>
                <a:srgbClr val="898989"/>
              </a:solidFill>
            </a:endParaRPr>
          </a:p>
        </p:txBody>
      </p:sp>
    </p:spTree>
    <p:extLst>
      <p:ext uri="{BB962C8B-B14F-4D97-AF65-F5344CB8AC3E}">
        <p14:creationId xmlns:p14="http://schemas.microsoft.com/office/powerpoint/2010/main" val="3803819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027" y="0"/>
            <a:ext cx="84045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F2411638-3E65-48A2-9DEA-5CA1AF4AD320}" type="slidenum">
              <a:rPr lang="en-US" altLang="en-US" smtClean="0">
                <a:solidFill>
                  <a:srgbClr val="898989"/>
                </a:solidFill>
              </a:rPr>
              <a:pPr/>
              <a:t>19</a:t>
            </a:fld>
            <a:endParaRPr lang="en-US" altLang="en-US" smtClean="0">
              <a:solidFill>
                <a:srgbClr val="898989"/>
              </a:solidFill>
            </a:endParaRPr>
          </a:p>
        </p:txBody>
      </p:sp>
    </p:spTree>
    <p:extLst>
      <p:ext uri="{BB962C8B-B14F-4D97-AF65-F5344CB8AC3E}">
        <p14:creationId xmlns:p14="http://schemas.microsoft.com/office/powerpoint/2010/main" val="2969077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US" altLang="en-US" smtClean="0"/>
              <a:t>Contents of the Presentation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7414557"/>
              </p:ext>
            </p:extLst>
          </p:nvPr>
        </p:nvGraphicFramePr>
        <p:xfrm>
          <a:off x="489188" y="1196752"/>
          <a:ext cx="8805387" cy="5394402"/>
        </p:xfrm>
        <a:graphic>
          <a:graphicData uri="http://schemas.openxmlformats.org/drawingml/2006/table">
            <a:tbl>
              <a:tblPr firstRow="1" bandRow="1">
                <a:tableStyleId>{5C22544A-7EE6-4342-B048-85BDC9FD1C3A}</a:tableStyleId>
              </a:tblPr>
              <a:tblGrid>
                <a:gridCol w="1019142">
                  <a:extLst>
                    <a:ext uri="{9D8B030D-6E8A-4147-A177-3AD203B41FA5}">
                      <a16:colId xmlns="" xmlns:a16="http://schemas.microsoft.com/office/drawing/2014/main" val="20000"/>
                    </a:ext>
                  </a:extLst>
                </a:gridCol>
                <a:gridCol w="6114852">
                  <a:extLst>
                    <a:ext uri="{9D8B030D-6E8A-4147-A177-3AD203B41FA5}">
                      <a16:colId xmlns="" xmlns:a16="http://schemas.microsoft.com/office/drawing/2014/main" val="20001"/>
                    </a:ext>
                  </a:extLst>
                </a:gridCol>
                <a:gridCol w="1671393">
                  <a:extLst>
                    <a:ext uri="{9D8B030D-6E8A-4147-A177-3AD203B41FA5}">
                      <a16:colId xmlns="" xmlns:a16="http://schemas.microsoft.com/office/drawing/2014/main" val="20002"/>
                    </a:ext>
                  </a:extLst>
                </a:gridCol>
              </a:tblGrid>
              <a:tr h="700964">
                <a:tc>
                  <a:txBody>
                    <a:bodyPr/>
                    <a:lstStyle/>
                    <a:p>
                      <a:r>
                        <a:rPr lang="en-US" sz="2000" dirty="0" smtClean="0"/>
                        <a:t>Session No.</a:t>
                      </a:r>
                      <a:endParaRPr lang="en-US" sz="2000" dirty="0"/>
                    </a:p>
                  </a:txBody>
                  <a:tcPr marL="97838" marR="97838" marT="45689" marB="45689"/>
                </a:tc>
                <a:tc>
                  <a:txBody>
                    <a:bodyPr/>
                    <a:lstStyle/>
                    <a:p>
                      <a:r>
                        <a:rPr lang="en-US" sz="2000" dirty="0" smtClean="0"/>
                        <a:t>Name of the Topic</a:t>
                      </a:r>
                      <a:endParaRPr lang="en-US" sz="2000" dirty="0"/>
                    </a:p>
                  </a:txBody>
                  <a:tcPr marL="97838" marR="97838" marT="45689" marB="45689"/>
                </a:tc>
                <a:tc>
                  <a:txBody>
                    <a:bodyPr/>
                    <a:lstStyle/>
                    <a:p>
                      <a:r>
                        <a:rPr lang="en-US" sz="2000" dirty="0" smtClean="0"/>
                        <a:t>Total no. of Slides</a:t>
                      </a:r>
                      <a:endParaRPr lang="en-US" sz="2000" dirty="0"/>
                    </a:p>
                  </a:txBody>
                  <a:tcPr marL="97838" marR="97838" marT="45689" marB="45689"/>
                </a:tc>
                <a:extLst>
                  <a:ext uri="{0D108BD9-81ED-4DB2-BD59-A6C34878D82A}">
                    <a16:rowId xmlns="" xmlns:a16="http://schemas.microsoft.com/office/drawing/2014/main" val="10000"/>
                  </a:ext>
                </a:extLst>
              </a:tr>
              <a:tr h="396171">
                <a:tc rowSpan="2">
                  <a:txBody>
                    <a:bodyPr/>
                    <a:lstStyle/>
                    <a:p>
                      <a:endParaRPr lang="en-US" sz="2000" dirty="0" smtClean="0"/>
                    </a:p>
                    <a:p>
                      <a:endParaRPr lang="en-US" sz="2000" dirty="0" smtClean="0"/>
                    </a:p>
                    <a:p>
                      <a:r>
                        <a:rPr lang="en-US" sz="3600" b="1" dirty="0" smtClean="0"/>
                        <a:t>I</a:t>
                      </a:r>
                      <a:endParaRPr lang="en-US" sz="3600" b="1" dirty="0"/>
                    </a:p>
                  </a:txBody>
                  <a:tcPr marL="97838" marR="97838" marT="45689" marB="45689"/>
                </a:tc>
                <a:tc>
                  <a:txBody>
                    <a:bodyPr/>
                    <a:lstStyle/>
                    <a:p>
                      <a:endParaRPr lang="en-US" sz="2000" dirty="0"/>
                    </a:p>
                  </a:txBody>
                  <a:tcPr marL="97838" marR="97838" marT="45689" marB="45689"/>
                </a:tc>
                <a:tc>
                  <a:txBody>
                    <a:bodyPr/>
                    <a:lstStyle/>
                    <a:p>
                      <a:endParaRPr lang="en-US" sz="2000" dirty="0"/>
                    </a:p>
                  </a:txBody>
                  <a:tcPr marL="97838" marR="97838" marT="45689" marB="45689"/>
                </a:tc>
                <a:extLst>
                  <a:ext uri="{0D108BD9-81ED-4DB2-BD59-A6C34878D82A}">
                    <a16:rowId xmlns="" xmlns:a16="http://schemas.microsoft.com/office/drawing/2014/main" val="10001"/>
                  </a:ext>
                </a:extLst>
              </a:tr>
              <a:tr h="700964">
                <a:tc vMerge="1">
                  <a:txBody>
                    <a:bodyPr/>
                    <a:lstStyle/>
                    <a:p>
                      <a:endParaRPr lang="en-US" sz="2000" dirty="0">
                        <a:solidFill>
                          <a:srgbClr val="FF0000"/>
                        </a:solidFill>
                      </a:endParaRPr>
                    </a:p>
                  </a:txBody>
                  <a:tcPr marL="97838" marR="97838"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1.1  Major legal provisions related to counting</a:t>
                      </a:r>
                    </a:p>
                    <a:p>
                      <a:pPr marL="465138" marR="0" indent="-465138"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1.2  Infrastructure </a:t>
                      </a:r>
                      <a:r>
                        <a:rPr lang="en-US" sz="2000" dirty="0" smtClean="0">
                          <a:solidFill>
                            <a:srgbClr val="FF0000"/>
                          </a:solidFill>
                        </a:rPr>
                        <a:t>and security arrangements at counting  </a:t>
                      </a:r>
                      <a:r>
                        <a:rPr lang="en-US" sz="2000" dirty="0" smtClean="0">
                          <a:solidFill>
                            <a:srgbClr val="FF0000"/>
                          </a:solidFill>
                        </a:rPr>
                        <a:t>           </a:t>
                      </a:r>
                      <a:r>
                        <a:rPr lang="en-US" sz="2000" dirty="0" err="1" smtClean="0">
                          <a:solidFill>
                            <a:srgbClr val="FF0000"/>
                          </a:solidFill>
                        </a:rPr>
                        <a:t>centre</a:t>
                      </a:r>
                      <a:r>
                        <a:rPr lang="en-US" sz="200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1.3.  Appointment </a:t>
                      </a:r>
                      <a:r>
                        <a:rPr lang="en-US" sz="2000" dirty="0" smtClean="0">
                          <a:solidFill>
                            <a:srgbClr val="FF0000"/>
                          </a:solidFill>
                        </a:rPr>
                        <a:t>of counting staffs and counting agents</a:t>
                      </a:r>
                    </a:p>
                    <a:p>
                      <a:endParaRPr lang="en-US" sz="2000" dirty="0">
                        <a:solidFill>
                          <a:srgbClr val="FF0000"/>
                        </a:solidFill>
                      </a:endParaRPr>
                    </a:p>
                  </a:txBody>
                  <a:tcPr marL="97838" marR="97838" marT="45689" marB="45689"/>
                </a:tc>
                <a:tc>
                  <a:txBody>
                    <a:bodyPr/>
                    <a:lstStyle/>
                    <a:p>
                      <a:r>
                        <a:rPr lang="en-US" sz="2000" dirty="0" smtClean="0">
                          <a:solidFill>
                            <a:srgbClr val="FF0000"/>
                          </a:solidFill>
                        </a:rPr>
                        <a:t> </a:t>
                      </a:r>
                    </a:p>
                    <a:p>
                      <a:endParaRPr lang="en-US" sz="2000" dirty="0" smtClean="0">
                        <a:solidFill>
                          <a:srgbClr val="FF0000"/>
                        </a:solidFill>
                      </a:endParaRPr>
                    </a:p>
                    <a:p>
                      <a:r>
                        <a:rPr lang="en-US" sz="3600" b="1" dirty="0" smtClean="0">
                          <a:solidFill>
                            <a:srgbClr val="FF0000"/>
                          </a:solidFill>
                        </a:rPr>
                        <a:t>58</a:t>
                      </a:r>
                      <a:endParaRPr lang="en-US" sz="2000" b="1" dirty="0">
                        <a:solidFill>
                          <a:srgbClr val="FF0000"/>
                        </a:solidFill>
                      </a:endParaRPr>
                    </a:p>
                  </a:txBody>
                  <a:tcPr marL="97838" marR="97838" marT="45689" marB="45689"/>
                </a:tc>
                <a:extLst>
                  <a:ext uri="{0D108BD9-81ED-4DB2-BD59-A6C34878D82A}">
                    <a16:rowId xmlns="" xmlns:a16="http://schemas.microsoft.com/office/drawing/2014/main" val="10002"/>
                  </a:ext>
                </a:extLst>
              </a:tr>
              <a:tr h="396171">
                <a:tc rowSpan="2">
                  <a:txBody>
                    <a:bodyPr/>
                    <a:lstStyle/>
                    <a:p>
                      <a:r>
                        <a:rPr lang="en-US" sz="3600" b="1" dirty="0" smtClean="0"/>
                        <a:t>II</a:t>
                      </a:r>
                      <a:endParaRPr lang="en-US" sz="2000" b="1" dirty="0"/>
                    </a:p>
                  </a:txBody>
                  <a:tcPr marL="97838" marR="97838" marT="45689" marB="45689">
                    <a:solidFill>
                      <a:schemeClr val="bg1"/>
                    </a:solidFill>
                  </a:tcPr>
                </a:tc>
                <a:tc rowSpan="2">
                  <a:txBody>
                    <a:bodyPr/>
                    <a:lstStyle/>
                    <a:p>
                      <a:endParaRPr lang="en-US" sz="2000" dirty="0" smtClean="0"/>
                    </a:p>
                    <a:p>
                      <a:r>
                        <a:rPr lang="en-US" sz="2000" dirty="0" smtClean="0"/>
                        <a:t>Counting </a:t>
                      </a:r>
                      <a:r>
                        <a:rPr lang="en-US" sz="2000" dirty="0" smtClean="0"/>
                        <a:t>of votes received through postal ballot</a:t>
                      </a:r>
                      <a:r>
                        <a:rPr lang="en-US" sz="2000" baseline="0" dirty="0" smtClean="0"/>
                        <a:t> / ETPBS</a:t>
                      </a:r>
                      <a:endParaRPr lang="en-US" sz="2000" dirty="0"/>
                    </a:p>
                  </a:txBody>
                  <a:tcPr marL="97838" marR="97838" marT="45689" marB="45689">
                    <a:solidFill>
                      <a:schemeClr val="bg1"/>
                    </a:solidFill>
                  </a:tcPr>
                </a:tc>
                <a:tc>
                  <a:txBody>
                    <a:bodyPr/>
                    <a:lstStyle/>
                    <a:p>
                      <a:endParaRPr lang="en-US" sz="2000" dirty="0"/>
                    </a:p>
                  </a:txBody>
                  <a:tcPr marL="97838" marR="97838" marT="45689" marB="45689">
                    <a:solidFill>
                      <a:schemeClr val="bg1"/>
                    </a:solidFill>
                  </a:tcPr>
                </a:tc>
                <a:extLst>
                  <a:ext uri="{0D108BD9-81ED-4DB2-BD59-A6C34878D82A}">
                    <a16:rowId xmlns="" xmlns:a16="http://schemas.microsoft.com/office/drawing/2014/main" val="10003"/>
                  </a:ext>
                </a:extLst>
              </a:tr>
              <a:tr h="396171">
                <a:tc vMerge="1">
                  <a:txBody>
                    <a:bodyPr/>
                    <a:lstStyle/>
                    <a:p>
                      <a:endParaRPr lang="en-US" sz="2000" dirty="0"/>
                    </a:p>
                  </a:txBody>
                  <a:tcPr marL="97838" marR="97838" marT="45689" marB="45689"/>
                </a:tc>
                <a:tc vMerge="1">
                  <a:txBody>
                    <a:bodyPr/>
                    <a:lstStyle/>
                    <a:p>
                      <a:endParaRPr lang="en-US" sz="2000" dirty="0"/>
                    </a:p>
                  </a:txBody>
                  <a:tcPr marL="97838" marR="97838" marT="45689" marB="45689"/>
                </a:tc>
                <a:tc>
                  <a:txBody>
                    <a:bodyPr/>
                    <a:lstStyle/>
                    <a:p>
                      <a:endParaRPr lang="en-US" sz="2000" dirty="0"/>
                    </a:p>
                  </a:txBody>
                  <a:tcPr marL="97838" marR="97838" marT="45689" marB="45689"/>
                </a:tc>
                <a:extLst>
                  <a:ext uri="{0D108BD9-81ED-4DB2-BD59-A6C34878D82A}">
                    <a16:rowId xmlns="" xmlns:a16="http://schemas.microsoft.com/office/drawing/2014/main" val="10004"/>
                  </a:ext>
                </a:extLst>
              </a:tr>
              <a:tr h="396171">
                <a:tc>
                  <a:txBody>
                    <a:bodyPr/>
                    <a:lstStyle/>
                    <a:p>
                      <a:r>
                        <a:rPr lang="en-US" sz="3600" b="1" dirty="0" smtClean="0"/>
                        <a:t>III</a:t>
                      </a:r>
                      <a:endParaRPr lang="en-US" sz="2000" b="1" dirty="0"/>
                    </a:p>
                  </a:txBody>
                  <a:tcPr marL="97838" marR="97838" marT="45689" marB="45689"/>
                </a:tc>
                <a:tc>
                  <a:txBody>
                    <a:bodyPr/>
                    <a:lstStyle/>
                    <a:p>
                      <a:endParaRPr lang="en-US" sz="2000" dirty="0" smtClean="0"/>
                    </a:p>
                    <a:p>
                      <a:r>
                        <a:rPr lang="en-US" sz="2000" dirty="0" smtClean="0"/>
                        <a:t>Counting </a:t>
                      </a:r>
                      <a:r>
                        <a:rPr lang="en-US" sz="2000" dirty="0" smtClean="0"/>
                        <a:t>of votes recorded in EVM-VVPATs</a:t>
                      </a:r>
                      <a:endParaRPr lang="en-US" sz="2000" dirty="0"/>
                    </a:p>
                  </a:txBody>
                  <a:tcPr marL="97838" marR="97838" marT="45689" marB="45689"/>
                </a:tc>
                <a:tc>
                  <a:txBody>
                    <a:bodyPr/>
                    <a:lstStyle/>
                    <a:p>
                      <a:endParaRPr lang="en-US" sz="2000" dirty="0"/>
                    </a:p>
                  </a:txBody>
                  <a:tcPr marL="97838" marR="97838" marT="45689" marB="45689"/>
                </a:tc>
                <a:extLst>
                  <a:ext uri="{0D108BD9-81ED-4DB2-BD59-A6C34878D82A}">
                    <a16:rowId xmlns="" xmlns:a16="http://schemas.microsoft.com/office/drawing/2014/main" val="10005"/>
                  </a:ext>
                </a:extLst>
              </a:tr>
              <a:tr h="396171">
                <a:tc rowSpan="3">
                  <a:txBody>
                    <a:bodyPr/>
                    <a:lstStyle/>
                    <a:p>
                      <a:r>
                        <a:rPr lang="en-US" sz="3600" b="1" dirty="0" smtClean="0"/>
                        <a:t>IV</a:t>
                      </a:r>
                      <a:endParaRPr lang="en-US" sz="2000" b="1" dirty="0"/>
                    </a:p>
                  </a:txBody>
                  <a:tcPr marL="97838" marR="97838"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4.1  Declaration </a:t>
                      </a:r>
                      <a:r>
                        <a:rPr lang="en-US" sz="2000" dirty="0" smtClean="0"/>
                        <a:t>of results</a:t>
                      </a:r>
                    </a:p>
                  </a:txBody>
                  <a:tcPr marL="97838" marR="97838" marT="45689" marB="45689"/>
                </a:tc>
                <a:tc>
                  <a:txBody>
                    <a:bodyPr/>
                    <a:lstStyle/>
                    <a:p>
                      <a:endParaRPr lang="en-US" sz="2000" dirty="0"/>
                    </a:p>
                  </a:txBody>
                  <a:tcPr marL="97838" marR="97838" marT="45689" marB="45689"/>
                </a:tc>
                <a:extLst>
                  <a:ext uri="{0D108BD9-81ED-4DB2-BD59-A6C34878D82A}">
                    <a16:rowId xmlns="" xmlns:a16="http://schemas.microsoft.com/office/drawing/2014/main" val="10006"/>
                  </a:ext>
                </a:extLst>
              </a:tr>
              <a:tr h="396171">
                <a:tc vMerge="1">
                  <a:txBody>
                    <a:bodyPr/>
                    <a:lstStyle/>
                    <a:p>
                      <a:endParaRPr lang="en-US" sz="2000" dirty="0"/>
                    </a:p>
                  </a:txBody>
                  <a:tcPr marL="97838" marR="97838"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4.2  Sealing </a:t>
                      </a:r>
                      <a:r>
                        <a:rPr lang="en-US" sz="2000" dirty="0" smtClean="0"/>
                        <a:t>of EVM-VVPATs</a:t>
                      </a:r>
                      <a:r>
                        <a:rPr lang="en-US" sz="2000" baseline="0" dirty="0" smtClean="0"/>
                        <a:t> </a:t>
                      </a:r>
                      <a:r>
                        <a:rPr lang="en-US" sz="2000" dirty="0" smtClean="0"/>
                        <a:t>and other papers</a:t>
                      </a:r>
                    </a:p>
                  </a:txBody>
                  <a:tcPr marL="97838" marR="97838" marT="45689" marB="45689"/>
                </a:tc>
                <a:tc>
                  <a:txBody>
                    <a:bodyPr/>
                    <a:lstStyle/>
                    <a:p>
                      <a:endParaRPr lang="en-US" sz="2000" dirty="0"/>
                    </a:p>
                  </a:txBody>
                  <a:tcPr marL="97838" marR="97838" marT="45689" marB="45689"/>
                </a:tc>
                <a:extLst>
                  <a:ext uri="{0D108BD9-81ED-4DB2-BD59-A6C34878D82A}">
                    <a16:rowId xmlns="" xmlns:a16="http://schemas.microsoft.com/office/drawing/2014/main" val="10007"/>
                  </a:ext>
                </a:extLst>
              </a:tr>
              <a:tr h="396171">
                <a:tc vMerge="1">
                  <a:txBody>
                    <a:bodyPr/>
                    <a:lstStyle/>
                    <a:p>
                      <a:endParaRPr lang="en-US" sz="2000" dirty="0"/>
                    </a:p>
                  </a:txBody>
                  <a:tcPr marL="97838" marR="97838" marT="45689" marB="45689"/>
                </a:tc>
                <a:tc>
                  <a:txBody>
                    <a:bodyPr/>
                    <a:lstStyle/>
                    <a:p>
                      <a:r>
                        <a:rPr lang="en-US" sz="2000" dirty="0" smtClean="0"/>
                        <a:t>4.3  Miscellaneous </a:t>
                      </a:r>
                      <a:r>
                        <a:rPr lang="en-US" sz="2000" dirty="0" smtClean="0"/>
                        <a:t>issues</a:t>
                      </a:r>
                      <a:endParaRPr lang="en-US" sz="2000" dirty="0"/>
                    </a:p>
                  </a:txBody>
                  <a:tcPr marL="97838" marR="97838" marT="45689" marB="45689"/>
                </a:tc>
                <a:tc>
                  <a:txBody>
                    <a:bodyPr/>
                    <a:lstStyle/>
                    <a:p>
                      <a:endParaRPr lang="en-US" sz="2000" dirty="0"/>
                    </a:p>
                  </a:txBody>
                  <a:tcPr marL="97838" marR="97838" marT="45689" marB="45689"/>
                </a:tc>
                <a:extLst>
                  <a:ext uri="{0D108BD9-81ED-4DB2-BD59-A6C34878D82A}">
                    <a16:rowId xmlns="" xmlns:a16="http://schemas.microsoft.com/office/drawing/2014/main" val="10008"/>
                  </a:ext>
                </a:extLst>
              </a:tr>
            </a:tbl>
          </a:graphicData>
        </a:graphic>
      </p:graphicFrame>
      <p:sp>
        <p:nvSpPr>
          <p:cNvPr id="4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r>
              <a:rPr lang="en-US" altLang="en-US" dirty="0" smtClean="0">
                <a:solidFill>
                  <a:srgbClr val="898989"/>
                </a:solidFill>
              </a:rPr>
              <a:t>2</a:t>
            </a:r>
            <a:endParaRPr lang="en-US" altLang="en-US" dirty="0" smtClean="0">
              <a:solidFill>
                <a:srgbClr val="898989"/>
              </a:solidFill>
            </a:endParaRPr>
          </a:p>
        </p:txBody>
      </p:sp>
    </p:spTree>
    <p:extLst>
      <p:ext uri="{BB962C8B-B14F-4D97-AF65-F5344CB8AC3E}">
        <p14:creationId xmlns:p14="http://schemas.microsoft.com/office/powerpoint/2010/main" val="7952942"/>
      </p:ext>
    </p:extLst>
  </p:cSld>
  <p:clrMapOvr>
    <a:masterClrMapping/>
  </p:clrMapOvr>
  <p:transition spd="slow"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Infrastructural </a:t>
            </a:r>
            <a:r>
              <a:rPr lang="en-US" sz="2800" b="1" dirty="0">
                <a:solidFill>
                  <a:srgbClr val="000000"/>
                </a:solidFill>
              </a:rPr>
              <a:t>and security arrangements at counting </a:t>
            </a:r>
            <a:r>
              <a:rPr lang="en-US" sz="2800" b="1" dirty="0" smtClean="0">
                <a:solidFill>
                  <a:srgbClr val="000000"/>
                </a:solidFill>
              </a:rPr>
              <a:t>centers</a:t>
            </a:r>
            <a:endParaRPr lang="en-US" sz="2800" b="1" dirty="0">
              <a:solidFill>
                <a:srgbClr val="0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85049034"/>
              </p:ext>
            </p:extLst>
          </p:nvPr>
        </p:nvGraphicFramePr>
        <p:xfrm>
          <a:off x="1" y="1355692"/>
          <a:ext cx="9706844"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04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73D5B8D4-7CF7-41FD-80FB-85E1FC8F1EEB}" type="slidenum">
              <a:rPr lang="en-US" altLang="en-US" smtClean="0">
                <a:solidFill>
                  <a:srgbClr val="898989"/>
                </a:solidFill>
              </a:rPr>
              <a:pPr/>
              <a:t>20</a:t>
            </a:fld>
            <a:endParaRPr lang="en-US" altLang="en-US" smtClean="0">
              <a:solidFill>
                <a:srgbClr val="898989"/>
              </a:solidFill>
            </a:endParaRPr>
          </a:p>
        </p:txBody>
      </p:sp>
    </p:spTree>
    <p:extLst>
      <p:ext uri="{BB962C8B-B14F-4D97-AF65-F5344CB8AC3E}">
        <p14:creationId xmlns:p14="http://schemas.microsoft.com/office/powerpoint/2010/main" val="285580160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graphicEl>
                                              <a:dgm id="{0F1ABBA5-A057-804D-B231-EBA3412B9508}"/>
                                            </p:graphicEl>
                                          </p:spTgt>
                                        </p:tgtEl>
                                        <p:attrNameLst>
                                          <p:attrName>style.visibility</p:attrName>
                                        </p:attrNameLst>
                                      </p:cBhvr>
                                      <p:to>
                                        <p:strVal val="visible"/>
                                      </p:to>
                                    </p:set>
                                    <p:animEffect transition="in" filter="barn(outVertical)">
                                      <p:cBhvr>
                                        <p:cTn id="7" dur="500"/>
                                        <p:tgtEl>
                                          <p:spTgt spid="7">
                                            <p:graphicEl>
                                              <a:dgm id="{0F1ABBA5-A057-804D-B231-EBA3412B95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graphicEl>
                                              <a:dgm id="{E9A32F46-BE28-854F-A465-6812F64613A6}"/>
                                            </p:graphicEl>
                                          </p:spTgt>
                                        </p:tgtEl>
                                        <p:attrNameLst>
                                          <p:attrName>style.visibility</p:attrName>
                                        </p:attrNameLst>
                                      </p:cBhvr>
                                      <p:to>
                                        <p:strVal val="visible"/>
                                      </p:to>
                                    </p:set>
                                    <p:animEffect transition="in" filter="barn(outVertical)">
                                      <p:cBhvr>
                                        <p:cTn id="12" dur="500"/>
                                        <p:tgtEl>
                                          <p:spTgt spid="7">
                                            <p:graphicEl>
                                              <a:dgm id="{E9A32F46-BE28-854F-A465-6812F64613A6}"/>
                                            </p:graphic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7">
                                            <p:graphicEl>
                                              <a:dgm id="{6ADEB59E-6A5D-C047-89A3-735CBB64A763}"/>
                                            </p:graphicEl>
                                          </p:spTgt>
                                        </p:tgtEl>
                                        <p:attrNameLst>
                                          <p:attrName>style.visibility</p:attrName>
                                        </p:attrNameLst>
                                      </p:cBhvr>
                                      <p:to>
                                        <p:strVal val="visible"/>
                                      </p:to>
                                    </p:set>
                                    <p:animEffect transition="in" filter="barn(outVertical)">
                                      <p:cBhvr>
                                        <p:cTn id="15" dur="500"/>
                                        <p:tgtEl>
                                          <p:spTgt spid="7">
                                            <p:graphicEl>
                                              <a:dgm id="{6ADEB59E-6A5D-C047-89A3-735CBB64A76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
                                            <p:graphicEl>
                                              <a:dgm id="{8CA174D3-FCAC-A042-B7A1-6FF59AEB6F4F}"/>
                                            </p:graphicEl>
                                          </p:spTgt>
                                        </p:tgtEl>
                                        <p:attrNameLst>
                                          <p:attrName>style.visibility</p:attrName>
                                        </p:attrNameLst>
                                      </p:cBhvr>
                                      <p:to>
                                        <p:strVal val="visible"/>
                                      </p:to>
                                    </p:set>
                                    <p:animEffect transition="in" filter="barn(outVertical)">
                                      <p:cBhvr>
                                        <p:cTn id="20" dur="500"/>
                                        <p:tgtEl>
                                          <p:spTgt spid="7">
                                            <p:graphicEl>
                                              <a:dgm id="{8CA174D3-FCAC-A042-B7A1-6FF59AEB6F4F}"/>
                                            </p:graphic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7">
                                            <p:graphicEl>
                                              <a:dgm id="{65845B80-A9EA-4941-A6F9-F38A343528EA}"/>
                                            </p:graphicEl>
                                          </p:spTgt>
                                        </p:tgtEl>
                                        <p:attrNameLst>
                                          <p:attrName>style.visibility</p:attrName>
                                        </p:attrNameLst>
                                      </p:cBhvr>
                                      <p:to>
                                        <p:strVal val="visible"/>
                                      </p:to>
                                    </p:set>
                                    <p:animEffect transition="in" filter="barn(outVertical)">
                                      <p:cBhvr>
                                        <p:cTn id="23" dur="500"/>
                                        <p:tgtEl>
                                          <p:spTgt spid="7">
                                            <p:graphicEl>
                                              <a:dgm id="{65845B80-A9EA-4941-A6F9-F38A343528E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7">
                                            <p:graphicEl>
                                              <a:dgm id="{5ED3C543-AF7D-DF4F-B46E-5C4B26CDE74A}"/>
                                            </p:graphicEl>
                                          </p:spTgt>
                                        </p:tgtEl>
                                        <p:attrNameLst>
                                          <p:attrName>style.visibility</p:attrName>
                                        </p:attrNameLst>
                                      </p:cBhvr>
                                      <p:to>
                                        <p:strVal val="visible"/>
                                      </p:to>
                                    </p:set>
                                    <p:animEffect transition="in" filter="barn(outVertical)">
                                      <p:cBhvr>
                                        <p:cTn id="28" dur="500"/>
                                        <p:tgtEl>
                                          <p:spTgt spid="7">
                                            <p:graphicEl>
                                              <a:dgm id="{5ED3C543-AF7D-DF4F-B46E-5C4B26CDE74A}"/>
                                            </p:graphic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
                                            <p:graphicEl>
                                              <a:dgm id="{BA4E0ED1-15FC-1540-949D-BEFAE09EAA57}"/>
                                            </p:graphicEl>
                                          </p:spTgt>
                                        </p:tgtEl>
                                        <p:attrNameLst>
                                          <p:attrName>style.visibility</p:attrName>
                                        </p:attrNameLst>
                                      </p:cBhvr>
                                      <p:to>
                                        <p:strVal val="visible"/>
                                      </p:to>
                                    </p:set>
                                    <p:animEffect transition="in" filter="barn(outVertical)">
                                      <p:cBhvr>
                                        <p:cTn id="31" dur="500"/>
                                        <p:tgtEl>
                                          <p:spTgt spid="7">
                                            <p:graphicEl>
                                              <a:dgm id="{BA4E0ED1-15FC-1540-949D-BEFAE09EAA5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graphicEl>
                                              <a:dgm id="{D56781EB-C2CB-DA42-A021-E2EB7E1E4D77}"/>
                                            </p:graphicEl>
                                          </p:spTgt>
                                        </p:tgtEl>
                                        <p:attrNameLst>
                                          <p:attrName>style.visibility</p:attrName>
                                        </p:attrNameLst>
                                      </p:cBhvr>
                                      <p:to>
                                        <p:strVal val="visible"/>
                                      </p:to>
                                    </p:set>
                                    <p:animEffect transition="in" filter="barn(outVertical)">
                                      <p:cBhvr>
                                        <p:cTn id="36" dur="500"/>
                                        <p:tgtEl>
                                          <p:spTgt spid="7">
                                            <p:graphicEl>
                                              <a:dgm id="{D56781EB-C2CB-DA42-A021-E2EB7E1E4D77}"/>
                                            </p:graphicEl>
                                          </p:spTgt>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7">
                                            <p:graphicEl>
                                              <a:dgm id="{0F16101F-C3D8-994B-ACB2-B243F811AEBA}"/>
                                            </p:graphicEl>
                                          </p:spTgt>
                                        </p:tgtEl>
                                        <p:attrNameLst>
                                          <p:attrName>style.visibility</p:attrName>
                                        </p:attrNameLst>
                                      </p:cBhvr>
                                      <p:to>
                                        <p:strVal val="visible"/>
                                      </p:to>
                                    </p:set>
                                    <p:animEffect transition="in" filter="barn(outVertical)">
                                      <p:cBhvr>
                                        <p:cTn id="39" dur="500"/>
                                        <p:tgtEl>
                                          <p:spTgt spid="7">
                                            <p:graphicEl>
                                              <a:dgm id="{0F16101F-C3D8-994B-ACB2-B243F811AEB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7">
                                            <p:graphicEl>
                                              <a:dgm id="{2957B1B3-306B-CE4E-9CE1-25D9AB4A4102}"/>
                                            </p:graphicEl>
                                          </p:spTgt>
                                        </p:tgtEl>
                                        <p:attrNameLst>
                                          <p:attrName>style.visibility</p:attrName>
                                        </p:attrNameLst>
                                      </p:cBhvr>
                                      <p:to>
                                        <p:strVal val="visible"/>
                                      </p:to>
                                    </p:set>
                                    <p:animEffect transition="in" filter="barn(outVertical)">
                                      <p:cBhvr>
                                        <p:cTn id="44" dur="500"/>
                                        <p:tgtEl>
                                          <p:spTgt spid="7">
                                            <p:graphicEl>
                                              <a:dgm id="{2957B1B3-306B-CE4E-9CE1-25D9AB4A4102}"/>
                                            </p:graphicEl>
                                          </p:spTgt>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7">
                                            <p:graphicEl>
                                              <a:dgm id="{775A3551-0DB6-774F-A5E6-A6A9C74DF277}"/>
                                            </p:graphicEl>
                                          </p:spTgt>
                                        </p:tgtEl>
                                        <p:attrNameLst>
                                          <p:attrName>style.visibility</p:attrName>
                                        </p:attrNameLst>
                                      </p:cBhvr>
                                      <p:to>
                                        <p:strVal val="visible"/>
                                      </p:to>
                                    </p:set>
                                    <p:animEffect transition="in" filter="barn(outVertical)">
                                      <p:cBhvr>
                                        <p:cTn id="47" dur="500"/>
                                        <p:tgtEl>
                                          <p:spTgt spid="7">
                                            <p:graphicEl>
                                              <a:dgm id="{775A3551-0DB6-774F-A5E6-A6A9C74DF2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Infrastructural </a:t>
            </a:r>
            <a:r>
              <a:rPr lang="en-US" sz="2800" b="1" dirty="0">
                <a:solidFill>
                  <a:srgbClr val="000000"/>
                </a:solidFill>
              </a:rPr>
              <a:t>and security arrangements at counting centres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0252783"/>
              </p:ext>
            </p:extLst>
          </p:nvPr>
        </p:nvGraphicFramePr>
        <p:xfrm>
          <a:off x="1" y="911007"/>
          <a:ext cx="9783762" cy="5816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150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DEA1B175-278C-4988-9814-3A5ECBF0D4CC}" type="slidenum">
              <a:rPr lang="en-US" altLang="en-US" smtClean="0">
                <a:solidFill>
                  <a:srgbClr val="898989"/>
                </a:solidFill>
              </a:rPr>
              <a:pPr/>
              <a:t>21</a:t>
            </a:fld>
            <a:endParaRPr lang="en-US" altLang="en-US" smtClean="0">
              <a:solidFill>
                <a:srgbClr val="898989"/>
              </a:solidFill>
            </a:endParaRPr>
          </a:p>
        </p:txBody>
      </p:sp>
    </p:spTree>
    <p:extLst>
      <p:ext uri="{BB962C8B-B14F-4D97-AF65-F5344CB8AC3E}">
        <p14:creationId xmlns:p14="http://schemas.microsoft.com/office/powerpoint/2010/main" val="18362293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graphicEl>
                                              <a:dgm id="{4C186020-8839-874D-B5C7-E205B45C7D2F}"/>
                                            </p:graphicEl>
                                          </p:spTgt>
                                        </p:tgtEl>
                                        <p:attrNameLst>
                                          <p:attrName>style.visibility</p:attrName>
                                        </p:attrNameLst>
                                      </p:cBhvr>
                                      <p:to>
                                        <p:strVal val="visible"/>
                                      </p:to>
                                    </p:set>
                                    <p:animEffect transition="in" filter="barn(outVertical)">
                                      <p:cBhvr>
                                        <p:cTn id="7" dur="500"/>
                                        <p:tgtEl>
                                          <p:spTgt spid="7">
                                            <p:graphicEl>
                                              <a:dgm id="{4C186020-8839-874D-B5C7-E205B45C7D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graphicEl>
                                              <a:dgm id="{6842FD6F-1AAF-BD4E-A6D7-74D4C30D6249}"/>
                                            </p:graphicEl>
                                          </p:spTgt>
                                        </p:tgtEl>
                                        <p:attrNameLst>
                                          <p:attrName>style.visibility</p:attrName>
                                        </p:attrNameLst>
                                      </p:cBhvr>
                                      <p:to>
                                        <p:strVal val="visible"/>
                                      </p:to>
                                    </p:set>
                                    <p:animEffect transition="in" filter="barn(outVertical)">
                                      <p:cBhvr>
                                        <p:cTn id="12" dur="500"/>
                                        <p:tgtEl>
                                          <p:spTgt spid="7">
                                            <p:graphicEl>
                                              <a:dgm id="{6842FD6F-1AAF-BD4E-A6D7-74D4C30D6249}"/>
                                            </p:graphic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7">
                                            <p:graphicEl>
                                              <a:dgm id="{52E41A55-6C50-CD45-A450-9D6D2992C645}"/>
                                            </p:graphicEl>
                                          </p:spTgt>
                                        </p:tgtEl>
                                        <p:attrNameLst>
                                          <p:attrName>style.visibility</p:attrName>
                                        </p:attrNameLst>
                                      </p:cBhvr>
                                      <p:to>
                                        <p:strVal val="visible"/>
                                      </p:to>
                                    </p:set>
                                    <p:animEffect transition="in" filter="barn(outVertical)">
                                      <p:cBhvr>
                                        <p:cTn id="15" dur="500"/>
                                        <p:tgtEl>
                                          <p:spTgt spid="7">
                                            <p:graphicEl>
                                              <a:dgm id="{52E41A55-6C50-CD45-A450-9D6D2992C64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
                                            <p:graphicEl>
                                              <a:dgm id="{A703B7A8-B474-8144-9D97-29E6EB189CCC}"/>
                                            </p:graphicEl>
                                          </p:spTgt>
                                        </p:tgtEl>
                                        <p:attrNameLst>
                                          <p:attrName>style.visibility</p:attrName>
                                        </p:attrNameLst>
                                      </p:cBhvr>
                                      <p:to>
                                        <p:strVal val="visible"/>
                                      </p:to>
                                    </p:set>
                                    <p:animEffect transition="in" filter="barn(outVertical)">
                                      <p:cBhvr>
                                        <p:cTn id="20" dur="500"/>
                                        <p:tgtEl>
                                          <p:spTgt spid="7">
                                            <p:graphicEl>
                                              <a:dgm id="{A703B7A8-B474-8144-9D97-29E6EB189CCC}"/>
                                            </p:graphic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7">
                                            <p:graphicEl>
                                              <a:dgm id="{924EB057-BD9E-FA46-8DB5-90B671476F68}"/>
                                            </p:graphicEl>
                                          </p:spTgt>
                                        </p:tgtEl>
                                        <p:attrNameLst>
                                          <p:attrName>style.visibility</p:attrName>
                                        </p:attrNameLst>
                                      </p:cBhvr>
                                      <p:to>
                                        <p:strVal val="visible"/>
                                      </p:to>
                                    </p:set>
                                    <p:animEffect transition="in" filter="barn(outVertical)">
                                      <p:cBhvr>
                                        <p:cTn id="23" dur="500"/>
                                        <p:tgtEl>
                                          <p:spTgt spid="7">
                                            <p:graphicEl>
                                              <a:dgm id="{924EB057-BD9E-FA46-8DB5-90B671476F6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7">
                                            <p:graphicEl>
                                              <a:dgm id="{3A7D6035-AB87-3B48-8C72-75061BA04C65}"/>
                                            </p:graphicEl>
                                          </p:spTgt>
                                        </p:tgtEl>
                                        <p:attrNameLst>
                                          <p:attrName>style.visibility</p:attrName>
                                        </p:attrNameLst>
                                      </p:cBhvr>
                                      <p:to>
                                        <p:strVal val="visible"/>
                                      </p:to>
                                    </p:set>
                                    <p:animEffect transition="in" filter="barn(outVertical)">
                                      <p:cBhvr>
                                        <p:cTn id="28" dur="500"/>
                                        <p:tgtEl>
                                          <p:spTgt spid="7">
                                            <p:graphicEl>
                                              <a:dgm id="{3A7D6035-AB87-3B48-8C72-75061BA04C65}"/>
                                            </p:graphic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
                                            <p:graphicEl>
                                              <a:dgm id="{45AC9606-46B7-4B43-BA60-4CAD1046C4F8}"/>
                                            </p:graphicEl>
                                          </p:spTgt>
                                        </p:tgtEl>
                                        <p:attrNameLst>
                                          <p:attrName>style.visibility</p:attrName>
                                        </p:attrNameLst>
                                      </p:cBhvr>
                                      <p:to>
                                        <p:strVal val="visible"/>
                                      </p:to>
                                    </p:set>
                                    <p:animEffect transition="in" filter="barn(outVertical)">
                                      <p:cBhvr>
                                        <p:cTn id="31" dur="500"/>
                                        <p:tgtEl>
                                          <p:spTgt spid="7">
                                            <p:graphicEl>
                                              <a:dgm id="{45AC9606-46B7-4B43-BA60-4CAD1046C4F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graphicEl>
                                              <a:dgm id="{0BBA7DD2-C5AB-474E-9053-A69DEB61901F}"/>
                                            </p:graphicEl>
                                          </p:spTgt>
                                        </p:tgtEl>
                                        <p:attrNameLst>
                                          <p:attrName>style.visibility</p:attrName>
                                        </p:attrNameLst>
                                      </p:cBhvr>
                                      <p:to>
                                        <p:strVal val="visible"/>
                                      </p:to>
                                    </p:set>
                                    <p:animEffect transition="in" filter="barn(outVertical)">
                                      <p:cBhvr>
                                        <p:cTn id="36" dur="500"/>
                                        <p:tgtEl>
                                          <p:spTgt spid="7">
                                            <p:graphicEl>
                                              <a:dgm id="{0BBA7DD2-C5AB-474E-9053-A69DEB61901F}"/>
                                            </p:graphicEl>
                                          </p:spTgt>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7">
                                            <p:graphicEl>
                                              <a:dgm id="{6631ADFB-B539-0144-809A-9515DF515FEC}"/>
                                            </p:graphicEl>
                                          </p:spTgt>
                                        </p:tgtEl>
                                        <p:attrNameLst>
                                          <p:attrName>style.visibility</p:attrName>
                                        </p:attrNameLst>
                                      </p:cBhvr>
                                      <p:to>
                                        <p:strVal val="visible"/>
                                      </p:to>
                                    </p:set>
                                    <p:animEffect transition="in" filter="barn(outVertical)">
                                      <p:cBhvr>
                                        <p:cTn id="39" dur="500"/>
                                        <p:tgtEl>
                                          <p:spTgt spid="7">
                                            <p:graphicEl>
                                              <a:dgm id="{6631ADFB-B539-0144-809A-9515DF515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Infrastructural </a:t>
            </a:r>
            <a:r>
              <a:rPr lang="en-US" sz="2800" b="1" dirty="0">
                <a:solidFill>
                  <a:srgbClr val="000000"/>
                </a:solidFill>
              </a:rPr>
              <a:t>and security arrangements at counting centres</a:t>
            </a:r>
          </a:p>
        </p:txBody>
      </p:sp>
      <p:sp>
        <p:nvSpPr>
          <p:cNvPr id="22531"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2532" name="Content Placeholder 3"/>
          <p:cNvSpPr>
            <a:spLocks noGrp="1"/>
          </p:cNvSpPr>
          <p:nvPr>
            <p:ph idx="1"/>
          </p:nvPr>
        </p:nvSpPr>
        <p:spPr>
          <a:xfrm>
            <a:off x="489188" y="1066800"/>
            <a:ext cx="8805387" cy="5473700"/>
          </a:xfrm>
        </p:spPr>
        <p:txBody>
          <a:bodyPr/>
          <a:lstStyle/>
          <a:p>
            <a:pPr eaLnBrk="1" hangingPunct="1"/>
            <a:r>
              <a:rPr lang="en-US" sz="2800" dirty="0" smtClean="0"/>
              <a:t>No. of tables in counting hall depends upon</a:t>
            </a:r>
          </a:p>
          <a:p>
            <a:pPr lvl="1" eaLnBrk="1" hangingPunct="1"/>
            <a:r>
              <a:rPr lang="en-US" sz="2000" dirty="0" smtClean="0"/>
              <a:t>No. of polling stations to be counted.</a:t>
            </a:r>
          </a:p>
          <a:p>
            <a:pPr lvl="1" eaLnBrk="1" hangingPunct="1"/>
            <a:r>
              <a:rPr lang="en-US" sz="2000" dirty="0" smtClean="0"/>
              <a:t>Space available</a:t>
            </a:r>
          </a:p>
          <a:p>
            <a:pPr lvl="1" eaLnBrk="1" hangingPunct="1"/>
            <a:r>
              <a:rPr lang="en-US" sz="2000" dirty="0" smtClean="0"/>
              <a:t>No. of counting agents</a:t>
            </a:r>
          </a:p>
          <a:p>
            <a:pPr lvl="1" eaLnBrk="1" hangingPunct="1"/>
            <a:r>
              <a:rPr lang="en-US" sz="2000" dirty="0" smtClean="0"/>
              <a:t>No. of counting staff including micro-observers</a:t>
            </a:r>
          </a:p>
          <a:p>
            <a:pPr lvl="1" eaLnBrk="1" hangingPunct="1"/>
            <a:r>
              <a:rPr lang="en-US" sz="2000" dirty="0" smtClean="0"/>
              <a:t>Security concerns</a:t>
            </a:r>
          </a:p>
          <a:p>
            <a:pPr eaLnBrk="1" hangingPunct="1"/>
            <a:r>
              <a:rPr lang="en-US" sz="2800" dirty="0" smtClean="0"/>
              <a:t>In one hall, counting tables should not exceed 14 (during last </a:t>
            </a:r>
            <a:r>
              <a:rPr lang="en-US" sz="2800" dirty="0" err="1" smtClean="0"/>
              <a:t>Lok</a:t>
            </a:r>
            <a:r>
              <a:rPr lang="en-US" sz="2800" dirty="0" smtClean="0"/>
              <a:t> </a:t>
            </a:r>
            <a:r>
              <a:rPr lang="en-US" sz="2800" dirty="0" err="1" smtClean="0"/>
              <a:t>Sabha</a:t>
            </a:r>
            <a:r>
              <a:rPr lang="en-US" sz="2800" dirty="0" smtClean="0"/>
              <a:t> elections 2014, even 25 tables were allowed, with ECI’s prior approval, provided hall was big enough). In addition to this one table each for RO and observer.  </a:t>
            </a:r>
          </a:p>
          <a:p>
            <a:pPr eaLnBrk="1" hangingPunct="1"/>
            <a:endParaRPr lang="en-US" sz="2800" dirty="0" smtClean="0"/>
          </a:p>
        </p:txBody>
      </p:sp>
      <p:sp>
        <p:nvSpPr>
          <p:cNvPr id="225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7B19DEC3-8798-4142-894B-ED227B3E59FA}" type="slidenum">
              <a:rPr lang="en-US" altLang="en-US" smtClean="0">
                <a:solidFill>
                  <a:srgbClr val="898989"/>
                </a:solidFill>
              </a:rPr>
              <a:pPr/>
              <a:t>22</a:t>
            </a:fld>
            <a:endParaRPr lang="en-US" altLang="en-US" smtClean="0">
              <a:solidFill>
                <a:srgbClr val="898989"/>
              </a:solidFill>
            </a:endParaRPr>
          </a:p>
        </p:txBody>
      </p:sp>
    </p:spTree>
    <p:extLst>
      <p:ext uri="{BB962C8B-B14F-4D97-AF65-F5344CB8AC3E}">
        <p14:creationId xmlns:p14="http://schemas.microsoft.com/office/powerpoint/2010/main" val="388094815"/>
      </p:ext>
    </p:extLst>
  </p:cSld>
  <p:clrMapOvr>
    <a:masterClrMapping/>
  </p:clrMapOvr>
  <p:transition spd="slow"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Infrastructural </a:t>
            </a:r>
            <a:r>
              <a:rPr lang="en-US" sz="2800" b="1" dirty="0">
                <a:solidFill>
                  <a:srgbClr val="000000"/>
                </a:solidFill>
              </a:rPr>
              <a:t>and security arrangements at counting centres</a:t>
            </a:r>
          </a:p>
        </p:txBody>
      </p:sp>
      <p:sp>
        <p:nvSpPr>
          <p:cNvPr id="23555"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4" name="Content Placeholder 3"/>
          <p:cNvSpPr>
            <a:spLocks noGrp="1"/>
          </p:cNvSpPr>
          <p:nvPr>
            <p:ph idx="1"/>
          </p:nvPr>
        </p:nvSpPr>
        <p:spPr>
          <a:xfrm>
            <a:off x="489188" y="1066800"/>
            <a:ext cx="8805387" cy="5473700"/>
          </a:xfrm>
        </p:spPr>
        <p:txBody>
          <a:bodyPr rtlCol="0">
            <a:noAutofit/>
          </a:bodyPr>
          <a:lstStyle/>
          <a:p>
            <a:pPr eaLnBrk="1" fontAlgn="auto" hangingPunct="1">
              <a:spcAft>
                <a:spcPts val="0"/>
              </a:spcAft>
              <a:buFont typeface="Arial"/>
              <a:buChar char="•"/>
              <a:defRPr/>
            </a:pPr>
            <a:r>
              <a:rPr lang="en-US" sz="2400" dirty="0" smtClean="0"/>
              <a:t>The candidates or their agents will be allowed to sit on ROs Table to watch the counting  process.</a:t>
            </a:r>
          </a:p>
          <a:p>
            <a:pPr eaLnBrk="1" fontAlgn="auto" hangingPunct="1">
              <a:spcAft>
                <a:spcPts val="0"/>
              </a:spcAft>
              <a:buFont typeface="Arial"/>
              <a:buChar char="•"/>
              <a:defRPr/>
            </a:pPr>
            <a:endParaRPr lang="en-US" sz="1400" dirty="0" smtClean="0"/>
          </a:p>
          <a:p>
            <a:pPr eaLnBrk="1" fontAlgn="auto" hangingPunct="1">
              <a:spcAft>
                <a:spcPts val="0"/>
              </a:spcAft>
              <a:buFont typeface="Arial"/>
              <a:buChar char="•"/>
              <a:defRPr/>
            </a:pPr>
            <a:r>
              <a:rPr lang="en-US" sz="2400" dirty="0" smtClean="0"/>
              <a:t> A table with computer on which computation and compilation of data from each table after each round  shall be done, should be alongside of ROs table.</a:t>
            </a:r>
          </a:p>
          <a:p>
            <a:pPr eaLnBrk="1" fontAlgn="auto" hangingPunct="1">
              <a:spcAft>
                <a:spcPts val="0"/>
              </a:spcAft>
              <a:buFont typeface="Arial"/>
              <a:buChar char="•"/>
              <a:defRPr/>
            </a:pPr>
            <a:endParaRPr lang="en-US" sz="1600" dirty="0"/>
          </a:p>
          <a:p>
            <a:pPr eaLnBrk="1" fontAlgn="auto" hangingPunct="1">
              <a:spcAft>
                <a:spcPts val="0"/>
              </a:spcAft>
              <a:buFont typeface="Arial"/>
              <a:buChar char="•"/>
              <a:defRPr/>
            </a:pPr>
            <a:r>
              <a:rPr lang="en-US" sz="2400" dirty="0" smtClean="0"/>
              <a:t> If the tabulation is done at the table other than ROs table then one additional counting agent  besides micro observer will be allowed to sit in  on the tabulation table.</a:t>
            </a:r>
          </a:p>
          <a:p>
            <a:pPr marL="0" indent="0" eaLnBrk="1" fontAlgn="auto" hangingPunct="1">
              <a:spcAft>
                <a:spcPts val="0"/>
              </a:spcAft>
              <a:buFont typeface="Arial" charset="0"/>
              <a:buNone/>
              <a:defRPr/>
            </a:pPr>
            <a:endParaRPr lang="en-US" sz="1400" dirty="0" smtClean="0"/>
          </a:p>
          <a:p>
            <a:pPr eaLnBrk="1" fontAlgn="auto" hangingPunct="1">
              <a:spcAft>
                <a:spcPts val="0"/>
              </a:spcAft>
              <a:buFont typeface="Arial"/>
              <a:buChar char="•"/>
              <a:defRPr/>
            </a:pPr>
            <a:r>
              <a:rPr lang="en-US" sz="2400" dirty="0" smtClean="0"/>
              <a:t>Adequate barricades using woodblock and wire-mesh for each counting table to prevent agents/candidates/representatives from handling polled EVMs, but agents should be able to view entire process</a:t>
            </a:r>
          </a:p>
          <a:p>
            <a:pPr eaLnBrk="1" fontAlgn="auto" hangingPunct="1">
              <a:spcAft>
                <a:spcPts val="0"/>
              </a:spcAft>
              <a:buFont typeface="Arial"/>
              <a:buChar char="•"/>
              <a:defRPr/>
            </a:pPr>
            <a:endParaRPr lang="en-US" sz="2400" dirty="0" smtClean="0"/>
          </a:p>
        </p:txBody>
      </p:sp>
      <p:sp>
        <p:nvSpPr>
          <p:cNvPr id="2355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55ACA5A3-6FB9-44D9-88FD-406AF1B87809}" type="slidenum">
              <a:rPr lang="en-US" altLang="en-US" smtClean="0">
                <a:solidFill>
                  <a:srgbClr val="898989"/>
                </a:solidFill>
              </a:rPr>
              <a:pPr/>
              <a:t>23</a:t>
            </a:fld>
            <a:endParaRPr lang="en-US" altLang="en-US" smtClean="0">
              <a:solidFill>
                <a:srgbClr val="898989"/>
              </a:solidFill>
            </a:endParaRPr>
          </a:p>
        </p:txBody>
      </p:sp>
    </p:spTree>
    <p:extLst>
      <p:ext uri="{BB962C8B-B14F-4D97-AF65-F5344CB8AC3E}">
        <p14:creationId xmlns:p14="http://schemas.microsoft.com/office/powerpoint/2010/main" val="405476661"/>
      </p:ext>
    </p:extLst>
  </p:cSld>
  <p:clrMapOvr>
    <a:masterClrMapping/>
  </p:clrMapOvr>
  <p:transition spd="slow"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88" y="76200"/>
            <a:ext cx="8805387" cy="1143000"/>
          </a:xfrm>
        </p:spPr>
        <p:txBody>
          <a:bodyPr/>
          <a:lstStyle/>
          <a:p>
            <a:r>
              <a:rPr lang="en-US" dirty="0" smtClean="0"/>
              <a:t>Counting Hall Arrangements</a:t>
            </a:r>
            <a:endParaRPr lang="en-US" dirty="0"/>
          </a:p>
        </p:txBody>
      </p:sp>
      <p:sp>
        <p:nvSpPr>
          <p:cNvPr id="3" name="Content Placeholder 2"/>
          <p:cNvSpPr>
            <a:spLocks noGrp="1"/>
          </p:cNvSpPr>
          <p:nvPr>
            <p:ph idx="1"/>
          </p:nvPr>
        </p:nvSpPr>
        <p:spPr>
          <a:xfrm>
            <a:off x="0" y="1371600"/>
            <a:ext cx="6568281" cy="5334000"/>
          </a:xfrm>
        </p:spPr>
        <p:txBody>
          <a:bodyPr>
            <a:normAutofit/>
          </a:bodyPr>
          <a:lstStyle/>
          <a:p>
            <a:r>
              <a:rPr lang="is-IS" dirty="0" smtClean="0"/>
              <a:t>Barricade of woodblock and wire-mesh</a:t>
            </a:r>
          </a:p>
          <a:p>
            <a:r>
              <a:rPr lang="is-IS" dirty="0" smtClean="0"/>
              <a:t>PB counting preferably in same hall.</a:t>
            </a:r>
          </a:p>
          <a:p>
            <a:r>
              <a:rPr lang="is-IS" dirty="0" smtClean="0">
                <a:solidFill>
                  <a:srgbClr val="FF0000"/>
                </a:solidFill>
              </a:rPr>
              <a:t>Tables- RO, Observer, PB/ETPBS, EVM Counting Tables, One counting table </a:t>
            </a:r>
            <a:r>
              <a:rPr lang="is-IS" dirty="0">
                <a:solidFill>
                  <a:srgbClr val="FF0000"/>
                </a:solidFill>
              </a:rPr>
              <a:t>as VCB (VVPAT Counting </a:t>
            </a:r>
            <a:r>
              <a:rPr lang="is-IS" dirty="0" smtClean="0">
                <a:solidFill>
                  <a:srgbClr val="FF0000"/>
                </a:solidFill>
              </a:rPr>
              <a:t>Booth), Compilation</a:t>
            </a:r>
          </a:p>
          <a:p>
            <a:r>
              <a:rPr lang="is-IS" dirty="0" smtClean="0"/>
              <a:t>Blackboard/ Whiteboard </a:t>
            </a:r>
          </a:p>
          <a:p>
            <a:endParaRPr lang="en-US" dirty="0"/>
          </a:p>
        </p:txBody>
      </p:sp>
      <p:pic>
        <p:nvPicPr>
          <p:cNvPr id="4" name="Picture 3"/>
          <p:cNvPicPr>
            <a:picLocks noChangeAspect="1"/>
          </p:cNvPicPr>
          <p:nvPr/>
        </p:nvPicPr>
        <p:blipFill>
          <a:blip r:embed="rId2" cstate="print"/>
          <a:stretch>
            <a:fillRect/>
          </a:stretch>
        </p:blipFill>
        <p:spPr>
          <a:xfrm>
            <a:off x="6626367" y="1371600"/>
            <a:ext cx="2977213" cy="1981200"/>
          </a:xfrm>
          <a:prstGeom prst="rect">
            <a:avLst/>
          </a:prstGeom>
        </p:spPr>
      </p:pic>
      <p:pic>
        <p:nvPicPr>
          <p:cNvPr id="5" name="Picture 4"/>
          <p:cNvPicPr>
            <a:picLocks noChangeAspect="1"/>
          </p:cNvPicPr>
          <p:nvPr/>
        </p:nvPicPr>
        <p:blipFill>
          <a:blip r:embed="rId3" cstate="print"/>
          <a:stretch>
            <a:fillRect/>
          </a:stretch>
        </p:blipFill>
        <p:spPr>
          <a:xfrm>
            <a:off x="6492081" y="4419600"/>
            <a:ext cx="3276600" cy="2248884"/>
          </a:xfrm>
          <a:prstGeom prst="rect">
            <a:avLst/>
          </a:prstGeom>
        </p:spPr>
      </p:pic>
      <p:sp>
        <p:nvSpPr>
          <p:cNvPr id="6" name="Rounded Rectangle 5"/>
          <p:cNvSpPr/>
          <p:nvPr/>
        </p:nvSpPr>
        <p:spPr>
          <a:xfrm>
            <a:off x="7423893" y="3294012"/>
            <a:ext cx="1049388" cy="1049388"/>
          </a:xfrm>
          <a:prstGeom prst="roundRect">
            <a:avLst>
              <a:gd name="adj" fmla="val 16670"/>
            </a:avLst>
          </a:prstGeom>
          <a:blipFill>
            <a:blip r:embed="rId4" cstate="print">
              <a:extLst/>
            </a:blip>
            <a:srcRect/>
            <a:stretch>
              <a:fillRect/>
            </a:stretch>
          </a:blipFill>
        </p:spPr>
        <p:style>
          <a:lnRef idx="0">
            <a:schemeClr val="lt1">
              <a:hueOff val="0"/>
              <a:satOff val="0"/>
              <a:lumOff val="0"/>
              <a:alphaOff val="0"/>
            </a:schemeClr>
          </a:lnRef>
          <a:fillRef idx="3">
            <a:scrgbClr r="0" g="0" b="0"/>
          </a:fillRef>
          <a:effectRef idx="2">
            <a:schemeClr val="accent3">
              <a:hueOff val="3750089"/>
              <a:satOff val="-5627"/>
              <a:lumOff val="-915"/>
              <a:alphaOff val="0"/>
            </a:schemeClr>
          </a:effectRef>
          <a:fontRef idx="minor">
            <a:schemeClr val="lt1"/>
          </a:fontRef>
        </p:style>
      </p:sp>
    </p:spTree>
    <p:extLst>
      <p:ext uri="{BB962C8B-B14F-4D97-AF65-F5344CB8AC3E}">
        <p14:creationId xmlns:p14="http://schemas.microsoft.com/office/powerpoint/2010/main" val="506506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88" y="76200"/>
            <a:ext cx="8805387" cy="1143000"/>
          </a:xfrm>
        </p:spPr>
        <p:txBody>
          <a:bodyPr/>
          <a:lstStyle/>
          <a:p>
            <a:r>
              <a:rPr lang="en-US" dirty="0" smtClean="0"/>
              <a:t>Counting Hall Arrangements</a:t>
            </a:r>
            <a:endParaRPr lang="en-US" dirty="0"/>
          </a:p>
        </p:txBody>
      </p:sp>
      <p:sp>
        <p:nvSpPr>
          <p:cNvPr id="3" name="Content Placeholder 2"/>
          <p:cNvSpPr>
            <a:spLocks noGrp="1"/>
          </p:cNvSpPr>
          <p:nvPr>
            <p:ph idx="1"/>
          </p:nvPr>
        </p:nvSpPr>
        <p:spPr>
          <a:xfrm>
            <a:off x="243681" y="1219200"/>
            <a:ext cx="7543800" cy="5334000"/>
          </a:xfrm>
        </p:spPr>
        <p:txBody>
          <a:bodyPr>
            <a:normAutofit fontScale="85000" lnSpcReduction="20000"/>
          </a:bodyPr>
          <a:lstStyle/>
          <a:p>
            <a:r>
              <a:rPr lang="is-IS" sz="2800" dirty="0" smtClean="0"/>
              <a:t>Emergency light/ Generator</a:t>
            </a:r>
          </a:p>
          <a:p>
            <a:r>
              <a:rPr lang="is-IS" sz="2800" dirty="0" smtClean="0"/>
              <a:t>Fire fighting equiments</a:t>
            </a:r>
          </a:p>
          <a:p>
            <a:r>
              <a:rPr lang="is-IS" sz="2800" dirty="0" smtClean="0"/>
              <a:t>Public Address System</a:t>
            </a:r>
          </a:p>
          <a:p>
            <a:r>
              <a:rPr lang="is-IS" sz="2800" dirty="0" smtClean="0"/>
              <a:t>Photocopier Machine</a:t>
            </a:r>
          </a:p>
          <a:p>
            <a:r>
              <a:rPr lang="is-IS" sz="2800" dirty="0" smtClean="0"/>
              <a:t>Videography</a:t>
            </a:r>
          </a:p>
          <a:p>
            <a:r>
              <a:rPr lang="is-IS" sz="2800" dirty="0" smtClean="0"/>
              <a:t>Drinking Water</a:t>
            </a:r>
          </a:p>
          <a:p>
            <a:pPr algn="just">
              <a:buFont typeface="Arial"/>
              <a:buChar char="•"/>
              <a:defRPr/>
            </a:pPr>
            <a:r>
              <a:rPr lang="en-US" sz="2800" dirty="0"/>
              <a:t>Provide at every counting table, a blue ballpoint pen, paper knife for breaking open seals, two sheets of paper and Carbon Paper, Part II of Form 17-C, </a:t>
            </a:r>
            <a:r>
              <a:rPr lang="en-GB" sz="2800" dirty="0"/>
              <a:t>Round wise movement sheet of EVMs</a:t>
            </a:r>
            <a:endParaRPr lang="en-US" sz="2800" dirty="0"/>
          </a:p>
          <a:p>
            <a:pPr algn="just">
              <a:buFont typeface="Arial"/>
              <a:buChar char="•"/>
              <a:defRPr/>
            </a:pPr>
            <a:r>
              <a:rPr lang="en-US" sz="2800" dirty="0" err="1"/>
              <a:t>Proforma</a:t>
            </a:r>
            <a:r>
              <a:rPr lang="en-US" sz="2800" dirty="0"/>
              <a:t> for recording of votes secured by each candidate and NOTA by additional counting staff/ Micro observer</a:t>
            </a:r>
          </a:p>
          <a:p>
            <a:pPr>
              <a:buFont typeface="Arial"/>
              <a:buChar char="•"/>
              <a:defRPr/>
            </a:pPr>
            <a:r>
              <a:rPr lang="en-US" sz="2800" b="1" dirty="0">
                <a:solidFill>
                  <a:srgbClr val="FF0000"/>
                </a:solidFill>
              </a:rPr>
              <a:t>Sealed </a:t>
            </a:r>
            <a:r>
              <a:rPr lang="en-US" sz="2800" b="1" dirty="0" smtClean="0">
                <a:solidFill>
                  <a:srgbClr val="FF0000"/>
                </a:solidFill>
              </a:rPr>
              <a:t>power packs </a:t>
            </a:r>
            <a:r>
              <a:rPr lang="en-US" sz="2800" b="1" dirty="0">
                <a:solidFill>
                  <a:srgbClr val="FF0000"/>
                </a:solidFill>
              </a:rPr>
              <a:t>of EVMs to be used in case of battery failures.</a:t>
            </a:r>
            <a:endParaRPr lang="en-US" sz="2800" dirty="0">
              <a:solidFill>
                <a:srgbClr val="FF0000"/>
              </a:solidFill>
            </a:endParaRPr>
          </a:p>
          <a:p>
            <a:endParaRPr lang="en-US" sz="2800" dirty="0"/>
          </a:p>
        </p:txBody>
      </p:sp>
      <p:pic>
        <p:nvPicPr>
          <p:cNvPr id="7" name="Picture 6"/>
          <p:cNvPicPr>
            <a:picLocks noChangeAspect="1"/>
          </p:cNvPicPr>
          <p:nvPr/>
        </p:nvPicPr>
        <p:blipFill>
          <a:blip r:embed="rId2" cstate="print"/>
          <a:stretch>
            <a:fillRect/>
          </a:stretch>
        </p:blipFill>
        <p:spPr>
          <a:xfrm>
            <a:off x="7670800" y="1219200"/>
            <a:ext cx="1869281" cy="3657600"/>
          </a:xfrm>
          <a:prstGeom prst="rect">
            <a:avLst/>
          </a:prstGeom>
        </p:spPr>
      </p:pic>
    </p:spTree>
    <p:extLst>
      <p:ext uri="{BB962C8B-B14F-4D97-AF65-F5344CB8AC3E}">
        <p14:creationId xmlns:p14="http://schemas.microsoft.com/office/powerpoint/2010/main" val="920125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Infrastructure </a:t>
            </a:r>
            <a:r>
              <a:rPr lang="en-US" sz="2800" b="1" dirty="0">
                <a:solidFill>
                  <a:srgbClr val="000000"/>
                </a:solidFill>
              </a:rPr>
              <a:t>and security arrangements at counting centres</a:t>
            </a:r>
          </a:p>
        </p:txBody>
      </p:sp>
      <p:sp>
        <p:nvSpPr>
          <p:cNvPr id="1028"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graphicFrame>
        <p:nvGraphicFramePr>
          <p:cNvPr id="1026" name="Object 3"/>
          <p:cNvGraphicFramePr>
            <a:graphicFrameLocks noChangeAspect="1"/>
          </p:cNvGraphicFramePr>
          <p:nvPr/>
        </p:nvGraphicFramePr>
        <p:xfrm>
          <a:off x="1014047" y="1014413"/>
          <a:ext cx="7098323" cy="5502275"/>
        </p:xfrm>
        <a:graphic>
          <a:graphicData uri="http://schemas.openxmlformats.org/presentationml/2006/ole">
            <mc:AlternateContent xmlns:mc="http://schemas.openxmlformats.org/markup-compatibility/2006">
              <mc:Choice xmlns:v="urn:schemas-microsoft-com:vml" Requires="v">
                <p:oleObj spid="_x0000_s2107" name="Document" r:id="rId4" imgW="6619586" imgH="8822241" progId="">
                  <p:embed/>
                </p:oleObj>
              </mc:Choice>
              <mc:Fallback>
                <p:oleObj name="Document" r:id="rId4" imgW="6619586" imgH="8822241"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047" y="1014413"/>
                        <a:ext cx="7098323" cy="5502275"/>
                      </a:xfrm>
                      <a:prstGeom prst="rect">
                        <a:avLst/>
                      </a:prstGeom>
                      <a:solidFill>
                        <a:srgbClr val="FFFFFF"/>
                      </a:solidFill>
                    </p:spPr>
                  </p:pic>
                </p:oleObj>
              </mc:Fallback>
            </mc:AlternateContent>
          </a:graphicData>
        </a:graphic>
      </p:graphicFrame>
      <p:sp>
        <p:nvSpPr>
          <p:cNvPr id="102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05987F47-E70A-4D5C-A3F6-7E8B90A6CB30}" type="slidenum">
              <a:rPr lang="en-US" altLang="en-US" smtClean="0">
                <a:solidFill>
                  <a:srgbClr val="898989"/>
                </a:solidFill>
              </a:rPr>
              <a:pPr/>
              <a:t>26</a:t>
            </a:fld>
            <a:endParaRPr lang="en-US" altLang="en-US" smtClean="0">
              <a:solidFill>
                <a:srgbClr val="898989"/>
              </a:solidFill>
            </a:endParaRPr>
          </a:p>
        </p:txBody>
      </p:sp>
    </p:spTree>
    <p:extLst>
      <p:ext uri="{BB962C8B-B14F-4D97-AF65-F5344CB8AC3E}">
        <p14:creationId xmlns:p14="http://schemas.microsoft.com/office/powerpoint/2010/main" val="2352416690"/>
      </p:ext>
    </p:extLst>
  </p:cSld>
  <p:clrMapOvr>
    <a:masterClrMapping/>
  </p:clrMapOvr>
  <p:transition spd="slow"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Infrastructure </a:t>
            </a:r>
            <a:r>
              <a:rPr lang="en-US" sz="2800" b="1" dirty="0">
                <a:solidFill>
                  <a:srgbClr val="000000"/>
                </a:solidFill>
              </a:rPr>
              <a:t>and security arrangements at counting centres</a:t>
            </a:r>
          </a:p>
        </p:txBody>
      </p:sp>
      <p:sp>
        <p:nvSpPr>
          <p:cNvPr id="24579"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245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45" y="827088"/>
            <a:ext cx="7990073" cy="60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DA2FF895-2C9D-410A-A5FD-B6C5DC9819B9}" type="slidenum">
              <a:rPr lang="en-US" altLang="en-US" smtClean="0">
                <a:solidFill>
                  <a:srgbClr val="898989"/>
                </a:solidFill>
              </a:rPr>
              <a:pPr/>
              <a:t>27</a:t>
            </a:fld>
            <a:endParaRPr lang="en-US" altLang="en-US" smtClean="0">
              <a:solidFill>
                <a:srgbClr val="898989"/>
              </a:solidFill>
            </a:endParaRPr>
          </a:p>
        </p:txBody>
      </p:sp>
    </p:spTree>
    <p:extLst>
      <p:ext uri="{BB962C8B-B14F-4D97-AF65-F5344CB8AC3E}">
        <p14:creationId xmlns:p14="http://schemas.microsoft.com/office/powerpoint/2010/main" val="1593768171"/>
      </p:ext>
    </p:extLst>
  </p:cSld>
  <p:clrMapOvr>
    <a:masterClrMapping/>
  </p:clrMapOvr>
  <p:transition spd="slow"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2560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93" y="0"/>
            <a:ext cx="810217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1C766D63-E0AF-4194-A3F0-48830B1E9A3C}" type="slidenum">
              <a:rPr lang="en-US" altLang="en-US" smtClean="0">
                <a:solidFill>
                  <a:srgbClr val="898989"/>
                </a:solidFill>
              </a:rPr>
              <a:pPr/>
              <a:t>28</a:t>
            </a:fld>
            <a:endParaRPr lang="en-US" altLang="en-US" smtClean="0">
              <a:solidFill>
                <a:srgbClr val="898989"/>
              </a:solidFill>
            </a:endParaRPr>
          </a:p>
        </p:txBody>
      </p:sp>
    </p:spTree>
    <p:extLst>
      <p:ext uri="{BB962C8B-B14F-4D97-AF65-F5344CB8AC3E}">
        <p14:creationId xmlns:p14="http://schemas.microsoft.com/office/powerpoint/2010/main" val="1441867729"/>
      </p:ext>
    </p:extLst>
  </p:cSld>
  <p:clrMapOvr>
    <a:masterClrMapping/>
  </p:clrMapOvr>
  <p:transition spd="slow"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7949307" y="6515101"/>
            <a:ext cx="183445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IN" altLang="en-US" sz="1400"/>
              <a:t>19</a:t>
            </a:r>
          </a:p>
        </p:txBody>
      </p:sp>
      <p:pic>
        <p:nvPicPr>
          <p:cNvPr id="2662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558" y="0"/>
            <a:ext cx="821258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6CC615F-E42A-4951-BCBE-B341F6569F67}" type="slidenum">
              <a:rPr lang="en-US" altLang="en-US" smtClean="0">
                <a:solidFill>
                  <a:srgbClr val="898989"/>
                </a:solidFill>
              </a:rPr>
              <a:pPr/>
              <a:t>29</a:t>
            </a:fld>
            <a:endParaRPr lang="en-US" altLang="en-US" smtClean="0">
              <a:solidFill>
                <a:srgbClr val="898989"/>
              </a:solidFill>
            </a:endParaRPr>
          </a:p>
        </p:txBody>
      </p:sp>
    </p:spTree>
    <p:extLst>
      <p:ext uri="{BB962C8B-B14F-4D97-AF65-F5344CB8AC3E}">
        <p14:creationId xmlns:p14="http://schemas.microsoft.com/office/powerpoint/2010/main" val="494557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normAutofit fontScale="90000"/>
          </a:bodyPr>
          <a:lstStyle/>
          <a:p>
            <a:r>
              <a:rPr lang="en-US" altLang="en-US" b="1" dirty="0" smtClean="0"/>
              <a:t>1.1</a:t>
            </a:r>
            <a:r>
              <a:rPr lang="en-US" altLang="en-US" b="1" dirty="0" smtClean="0"/>
              <a:t/>
            </a:r>
            <a:br>
              <a:rPr lang="en-US" altLang="en-US" b="1" dirty="0" smtClean="0"/>
            </a:br>
            <a:r>
              <a:rPr lang="en-US" altLang="en-US" b="1" dirty="0" smtClean="0"/>
              <a:t>Major Legal Provisions related to Counting</a:t>
            </a:r>
          </a:p>
        </p:txBody>
      </p:sp>
      <p:sp>
        <p:nvSpPr>
          <p:cNvPr id="512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9EB2518-10B5-4972-A5B3-387DEC6AB945}" type="slidenum">
              <a:rPr lang="en-US" altLang="en-US" smtClean="0">
                <a:solidFill>
                  <a:srgbClr val="898989"/>
                </a:solidFill>
              </a:rPr>
              <a:pPr/>
              <a:t>3</a:t>
            </a:fld>
            <a:endParaRPr lang="en-US" altLang="en-US" smtClean="0">
              <a:solidFill>
                <a:srgbClr val="898989"/>
              </a:solidFill>
            </a:endParaRPr>
          </a:p>
        </p:txBody>
      </p:sp>
    </p:spTree>
    <p:extLst>
      <p:ext uri="{BB962C8B-B14F-4D97-AF65-F5344CB8AC3E}">
        <p14:creationId xmlns:p14="http://schemas.microsoft.com/office/powerpoint/2010/main" val="1483816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7840599" y="6381751"/>
            <a:ext cx="1766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IN" altLang="en-US" sz="1400"/>
              <a:t>20</a:t>
            </a:r>
          </a:p>
        </p:txBody>
      </p:sp>
      <p:pic>
        <p:nvPicPr>
          <p:cNvPr id="2765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382" y="0"/>
            <a:ext cx="80478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6D3525FE-013F-4BB8-9762-24477D940DE7}" type="slidenum">
              <a:rPr lang="en-US" altLang="en-US" smtClean="0">
                <a:solidFill>
                  <a:srgbClr val="898989"/>
                </a:solidFill>
              </a:rPr>
              <a:pPr/>
              <a:t>30</a:t>
            </a:fld>
            <a:endParaRPr lang="en-US" altLang="en-US" smtClean="0">
              <a:solidFill>
                <a:srgbClr val="898989"/>
              </a:solidFill>
            </a:endParaRPr>
          </a:p>
        </p:txBody>
      </p:sp>
    </p:spTree>
    <p:extLst>
      <p:ext uri="{BB962C8B-B14F-4D97-AF65-F5344CB8AC3E}">
        <p14:creationId xmlns:p14="http://schemas.microsoft.com/office/powerpoint/2010/main" val="1241523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199" y="193676"/>
            <a:ext cx="7978184"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0FE924A1-A685-4279-9B8D-D59E6BAF7D96}" type="slidenum">
              <a:rPr lang="en-US" altLang="en-US" smtClean="0">
                <a:solidFill>
                  <a:srgbClr val="898989"/>
                </a:solidFill>
              </a:rPr>
              <a:pPr/>
              <a:t>31</a:t>
            </a:fld>
            <a:endParaRPr lang="en-US" altLang="en-US" smtClean="0">
              <a:solidFill>
                <a:srgbClr val="898989"/>
              </a:solidFill>
            </a:endParaRPr>
          </a:p>
        </p:txBody>
      </p:sp>
    </p:spTree>
    <p:extLst>
      <p:ext uri="{BB962C8B-B14F-4D97-AF65-F5344CB8AC3E}">
        <p14:creationId xmlns:p14="http://schemas.microsoft.com/office/powerpoint/2010/main" val="171904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156" y="0"/>
            <a:ext cx="84198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AFB56CCC-1A5C-4296-A44B-9EE7B0265542}" type="slidenum">
              <a:rPr lang="en-US" altLang="en-US" smtClean="0">
                <a:solidFill>
                  <a:srgbClr val="898989"/>
                </a:solidFill>
              </a:rPr>
              <a:pPr/>
              <a:t>32</a:t>
            </a:fld>
            <a:endParaRPr lang="en-US" altLang="en-US" smtClean="0">
              <a:solidFill>
                <a:srgbClr val="898989"/>
              </a:solidFill>
            </a:endParaRPr>
          </a:p>
        </p:txBody>
      </p:sp>
    </p:spTree>
    <p:extLst>
      <p:ext uri="{BB962C8B-B14F-4D97-AF65-F5344CB8AC3E}">
        <p14:creationId xmlns:p14="http://schemas.microsoft.com/office/powerpoint/2010/main" val="188055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fontScale="90000"/>
          </a:bodyPr>
          <a:lstStyle/>
          <a:p>
            <a:r>
              <a:rPr lang="en-US" b="1" dirty="0" smtClean="0"/>
              <a:t>Counting Centre Arrangements (Rooms)</a:t>
            </a:r>
            <a:endParaRPr lang="en-US" b="1" dirty="0"/>
          </a:p>
        </p:txBody>
      </p:sp>
      <p:sp>
        <p:nvSpPr>
          <p:cNvPr id="3" name="Content Placeholder 2"/>
          <p:cNvSpPr>
            <a:spLocks noGrp="1"/>
          </p:cNvSpPr>
          <p:nvPr>
            <p:ph idx="1"/>
          </p:nvPr>
        </p:nvSpPr>
        <p:spPr>
          <a:xfrm>
            <a:off x="489188" y="1600201"/>
            <a:ext cx="7145893" cy="4525963"/>
          </a:xfrm>
        </p:spPr>
        <p:txBody>
          <a:bodyPr>
            <a:normAutofit/>
          </a:bodyPr>
          <a:lstStyle/>
          <a:p>
            <a:r>
              <a:rPr lang="en-US" b="1" dirty="0" smtClean="0">
                <a:solidFill>
                  <a:srgbClr val="FF0000"/>
                </a:solidFill>
              </a:rPr>
              <a:t>Communication</a:t>
            </a:r>
            <a:r>
              <a:rPr lang="en-US" dirty="0" smtClean="0"/>
              <a:t>: Table/chair, telephone, STD, fax, computer, printer, scanner and internet connection</a:t>
            </a:r>
          </a:p>
          <a:p>
            <a:r>
              <a:rPr lang="en-US" b="1" dirty="0" smtClean="0">
                <a:solidFill>
                  <a:srgbClr val="FF0000"/>
                </a:solidFill>
              </a:rPr>
              <a:t>Observer</a:t>
            </a:r>
            <a:r>
              <a:rPr lang="en-US" dirty="0" smtClean="0"/>
              <a:t>- </a:t>
            </a:r>
            <a:r>
              <a:rPr lang="en-US" dirty="0"/>
              <a:t>Table/chair, </a:t>
            </a:r>
            <a:r>
              <a:rPr lang="en-US" dirty="0" smtClean="0"/>
              <a:t>TV, telephone</a:t>
            </a:r>
            <a:r>
              <a:rPr lang="en-US" dirty="0"/>
              <a:t>, STD, fax, computer, printer, scanner and internet </a:t>
            </a:r>
            <a:r>
              <a:rPr lang="en-US" dirty="0" smtClean="0"/>
              <a:t>connection</a:t>
            </a:r>
          </a:p>
          <a:p>
            <a:r>
              <a:rPr lang="en-US" b="1" dirty="0" smtClean="0">
                <a:solidFill>
                  <a:srgbClr val="FF0000"/>
                </a:solidFill>
              </a:rPr>
              <a:t>Mobile Room</a:t>
            </a:r>
            <a:r>
              <a:rPr lang="en-US" dirty="0" smtClean="0"/>
              <a:t>- For storage/safe keeping  of mobile by Candidate/ Agents etc.</a:t>
            </a:r>
          </a:p>
          <a:p>
            <a:endParaRPr lang="en-US" dirty="0"/>
          </a:p>
        </p:txBody>
      </p:sp>
      <p:pic>
        <p:nvPicPr>
          <p:cNvPr id="4" name="Picture 3"/>
          <p:cNvPicPr>
            <a:picLocks noChangeAspect="1"/>
          </p:cNvPicPr>
          <p:nvPr/>
        </p:nvPicPr>
        <p:blipFill>
          <a:blip r:embed="rId2" cstate="print"/>
          <a:stretch>
            <a:fillRect/>
          </a:stretch>
        </p:blipFill>
        <p:spPr>
          <a:xfrm>
            <a:off x="8117681" y="1600200"/>
            <a:ext cx="1270000" cy="1524000"/>
          </a:xfrm>
          <a:prstGeom prst="rect">
            <a:avLst/>
          </a:prstGeom>
        </p:spPr>
      </p:pic>
      <p:pic>
        <p:nvPicPr>
          <p:cNvPr id="5" name="Picture 4"/>
          <p:cNvPicPr>
            <a:picLocks noChangeAspect="1"/>
          </p:cNvPicPr>
          <p:nvPr/>
        </p:nvPicPr>
        <p:blipFill>
          <a:blip r:embed="rId3" cstate="print"/>
          <a:srcRect l="29167"/>
          <a:stretch>
            <a:fillRect/>
          </a:stretch>
        </p:blipFill>
        <p:spPr>
          <a:xfrm>
            <a:off x="8016081" y="3263900"/>
            <a:ext cx="1524000" cy="1612900"/>
          </a:xfrm>
          <a:prstGeom prst="rect">
            <a:avLst/>
          </a:prstGeom>
        </p:spPr>
      </p:pic>
      <p:pic>
        <p:nvPicPr>
          <p:cNvPr id="6" name="Picture 5"/>
          <p:cNvPicPr>
            <a:picLocks noChangeAspect="1"/>
          </p:cNvPicPr>
          <p:nvPr/>
        </p:nvPicPr>
        <p:blipFill>
          <a:blip r:embed="rId4" cstate="print"/>
          <a:stretch>
            <a:fillRect/>
          </a:stretch>
        </p:blipFill>
        <p:spPr>
          <a:xfrm>
            <a:off x="7939881" y="4953000"/>
            <a:ext cx="1524000" cy="1524000"/>
          </a:xfrm>
          <a:prstGeom prst="rect">
            <a:avLst/>
          </a:prstGeom>
        </p:spPr>
      </p:pic>
    </p:spTree>
    <p:extLst>
      <p:ext uri="{BB962C8B-B14F-4D97-AF65-F5344CB8AC3E}">
        <p14:creationId xmlns:p14="http://schemas.microsoft.com/office/powerpoint/2010/main" val="1478801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809242" cy="866776"/>
          </a:xfrm>
          <a:solidFill>
            <a:schemeClr val="accent3">
              <a:lumMod val="20000"/>
              <a:lumOff val="80000"/>
            </a:schemeClr>
          </a:solidFill>
        </p:spPr>
        <p:txBody>
          <a:bodyPr rtlCol="0">
            <a:noAutofit/>
          </a:bodyPr>
          <a:lstStyle/>
          <a:p>
            <a:pPr eaLnBrk="1" fontAlgn="auto" hangingPunct="1">
              <a:spcAft>
                <a:spcPts val="0"/>
              </a:spcAft>
              <a:defRPr/>
            </a:pPr>
            <a:r>
              <a:rPr lang="en-US" sz="2800" b="1" dirty="0" smtClean="0">
                <a:solidFill>
                  <a:srgbClr val="000000"/>
                </a:solidFill>
              </a:rPr>
              <a:t>Infrastructure arrangements </a:t>
            </a:r>
            <a:r>
              <a:rPr lang="en-US" sz="2800" b="1" dirty="0">
                <a:solidFill>
                  <a:srgbClr val="000000"/>
                </a:solidFill>
              </a:rPr>
              <a:t>at counting centres</a:t>
            </a:r>
          </a:p>
        </p:txBody>
      </p:sp>
      <p:sp>
        <p:nvSpPr>
          <p:cNvPr id="5" name="Footer Placeholder 4"/>
          <p:cNvSpPr>
            <a:spLocks noGrp="1"/>
          </p:cNvSpPr>
          <p:nvPr>
            <p:ph type="ftr" sz="quarter" idx="11"/>
          </p:nvPr>
        </p:nvSpPr>
        <p:spPr>
          <a:xfrm>
            <a:off x="3342786" y="6543676"/>
            <a:ext cx="3098192" cy="365125"/>
          </a:xfrm>
        </p:spPr>
        <p:txBody>
          <a:bodyPr/>
          <a:lstStyle/>
          <a:p>
            <a:pPr>
              <a:defRPr/>
            </a:pPr>
            <a:r>
              <a:rPr lang="en-US" dirty="0"/>
              <a:t>Learning Module of RO/ARO</a:t>
            </a:r>
          </a:p>
        </p:txBody>
      </p:sp>
      <p:sp>
        <p:nvSpPr>
          <p:cNvPr id="33796" name="Slide Number Placeholder 5"/>
          <p:cNvSpPr>
            <a:spLocks noGrp="1"/>
          </p:cNvSpPr>
          <p:nvPr>
            <p:ph type="sldNum" sz="quarter" idx="12"/>
          </p:nvPr>
        </p:nvSpPr>
        <p:spPr bwMode="auto">
          <a:xfrm>
            <a:off x="7011697" y="6543676"/>
            <a:ext cx="2282878" cy="365125"/>
          </a:xfrm>
          <a:noFill/>
          <a:ln>
            <a:miter lim="800000"/>
            <a:headEnd/>
            <a:tailEnd/>
          </a:ln>
        </p:spPr>
        <p:txBody>
          <a:bodyPr/>
          <a:lstStyle/>
          <a:p>
            <a:fld id="{B31B5B5E-4474-42A8-9654-8703CC508430}" type="slidenum">
              <a:rPr lang="en-US"/>
              <a:pPr/>
              <a:t>34</a:t>
            </a:fld>
            <a:endParaRPr lang="en-US"/>
          </a:p>
        </p:txBody>
      </p:sp>
      <p:sp>
        <p:nvSpPr>
          <p:cNvPr id="33797" name="TextBox 2"/>
          <p:cNvSpPr txBox="1">
            <a:spLocks noChangeArrowheads="1"/>
          </p:cNvSpPr>
          <p:nvPr/>
        </p:nvSpPr>
        <p:spPr bwMode="auto">
          <a:xfrm>
            <a:off x="3451494" y="2882900"/>
            <a:ext cx="184666" cy="369332"/>
          </a:xfrm>
          <a:prstGeom prst="rect">
            <a:avLst/>
          </a:prstGeom>
          <a:noFill/>
          <a:ln w="9525">
            <a:noFill/>
            <a:miter lim="800000"/>
            <a:headEnd/>
            <a:tailEnd/>
          </a:ln>
        </p:spPr>
        <p:txBody>
          <a:bodyPr wrap="none">
            <a:spAutoFit/>
          </a:bodyPr>
          <a:lstStyle/>
          <a:p>
            <a:pPr eaLnBrk="1" hangingPunct="1"/>
            <a:endParaRPr lang="en-US"/>
          </a:p>
        </p:txBody>
      </p:sp>
      <p:sp>
        <p:nvSpPr>
          <p:cNvPr id="4" name="Content Placeholder 3"/>
          <p:cNvSpPr>
            <a:spLocks noGrp="1"/>
          </p:cNvSpPr>
          <p:nvPr>
            <p:ph idx="1"/>
          </p:nvPr>
        </p:nvSpPr>
        <p:spPr>
          <a:xfrm>
            <a:off x="489188" y="1109663"/>
            <a:ext cx="8805387" cy="5434012"/>
          </a:xfrm>
        </p:spPr>
        <p:txBody>
          <a:bodyPr rtlCol="0">
            <a:normAutofit/>
          </a:bodyPr>
          <a:lstStyle/>
          <a:p>
            <a:pPr marL="0" indent="0" eaLnBrk="1" fontAlgn="auto" hangingPunct="1">
              <a:spcAft>
                <a:spcPts val="0"/>
              </a:spcAft>
              <a:buNone/>
              <a:defRPr/>
            </a:pPr>
            <a:r>
              <a:rPr lang="en-US" sz="2400" dirty="0" smtClean="0"/>
              <a:t>Arrangements at counting centre for RO:</a:t>
            </a:r>
            <a:endParaRPr lang="en-IN" sz="2400" dirty="0" smtClean="0"/>
          </a:p>
          <a:p>
            <a:pPr lvl="1" eaLnBrk="1" fontAlgn="auto" hangingPunct="1">
              <a:spcAft>
                <a:spcPts val="0"/>
              </a:spcAft>
              <a:buFont typeface="Arial"/>
              <a:buChar char="–"/>
              <a:defRPr/>
            </a:pPr>
            <a:r>
              <a:rPr lang="en-US" sz="2400" dirty="0" smtClean="0"/>
              <a:t>A hotline with CEO</a:t>
            </a:r>
          </a:p>
          <a:p>
            <a:pPr lvl="1" eaLnBrk="1" fontAlgn="auto" hangingPunct="1">
              <a:spcAft>
                <a:spcPts val="0"/>
              </a:spcAft>
              <a:buFont typeface="Arial"/>
              <a:buChar char="–"/>
              <a:defRPr/>
            </a:pPr>
            <a:r>
              <a:rPr lang="en-US" sz="2400" dirty="0" smtClean="0"/>
              <a:t>One more STD telephone to keep in touch with CEO &amp; ECI</a:t>
            </a:r>
          </a:p>
          <a:p>
            <a:pPr lvl="1" eaLnBrk="1" fontAlgn="auto" hangingPunct="1">
              <a:spcAft>
                <a:spcPts val="0"/>
              </a:spcAft>
              <a:buFont typeface="Arial"/>
              <a:buChar char="–"/>
              <a:defRPr/>
            </a:pPr>
            <a:r>
              <a:rPr lang="en-US" sz="2400" dirty="0"/>
              <a:t>F</a:t>
            </a:r>
            <a:r>
              <a:rPr lang="en-US" sz="2400" dirty="0" smtClean="0"/>
              <a:t>ax and photocopy machine at counting centre</a:t>
            </a:r>
          </a:p>
          <a:p>
            <a:pPr lvl="1" eaLnBrk="1" fontAlgn="auto" hangingPunct="1">
              <a:spcAft>
                <a:spcPts val="0"/>
              </a:spcAft>
              <a:buFont typeface="Arial"/>
              <a:buChar char="–"/>
              <a:defRPr/>
            </a:pPr>
            <a:r>
              <a:rPr lang="en-US" sz="2400" dirty="0" smtClean="0"/>
              <a:t>Computer centre with power backup with facility for online transmission through GENESYS</a:t>
            </a:r>
          </a:p>
          <a:p>
            <a:pPr lvl="1" eaLnBrk="1" fontAlgn="auto" hangingPunct="1">
              <a:spcAft>
                <a:spcPts val="0"/>
              </a:spcAft>
              <a:buFont typeface="Arial"/>
              <a:buChar char="–"/>
              <a:defRPr/>
            </a:pPr>
            <a:r>
              <a:rPr lang="en-US" b="1" dirty="0" smtClean="0">
                <a:solidFill>
                  <a:srgbClr val="FF0000"/>
                </a:solidFill>
              </a:rPr>
              <a:t>NOTE :only ECI observers is allowed to use mobile phone inside the counting hall.</a:t>
            </a:r>
          </a:p>
          <a:p>
            <a:pPr lvl="1" eaLnBrk="1" fontAlgn="auto" hangingPunct="1">
              <a:spcAft>
                <a:spcPts val="0"/>
              </a:spcAft>
              <a:buFont typeface="Arial"/>
              <a:buChar char="–"/>
              <a:defRPr/>
            </a:pPr>
            <a:endParaRPr lang="en-US" sz="2400" b="1" dirty="0" smtClean="0">
              <a:solidFill>
                <a:srgbClr val="FF0000"/>
              </a:solidFill>
            </a:endParaRPr>
          </a:p>
          <a:p>
            <a:pPr marL="457200" lvl="1" indent="0" eaLnBrk="1" fontAlgn="auto" hangingPunct="1">
              <a:spcAft>
                <a:spcPts val="0"/>
              </a:spcAft>
              <a:buFont typeface="Arial"/>
              <a:buNone/>
              <a:defRPr/>
            </a:pPr>
            <a:r>
              <a:rPr lang="en-US" sz="2400" dirty="0" smtClean="0">
                <a:solidFill>
                  <a:schemeClr val="tx2">
                    <a:lumMod val="60000"/>
                    <a:lumOff val="40000"/>
                  </a:schemeClr>
                </a:solidFill>
              </a:rPr>
              <a:t>Public Communication Room</a:t>
            </a:r>
            <a:r>
              <a:rPr lang="en-US" sz="2400" dirty="0" smtClean="0"/>
              <a:t>-  </a:t>
            </a:r>
          </a:p>
          <a:p>
            <a:pPr marL="457200" lvl="1" indent="0" eaLnBrk="1" fontAlgn="auto" hangingPunct="1">
              <a:spcAft>
                <a:spcPts val="0"/>
              </a:spcAft>
              <a:buFont typeface="Arial"/>
              <a:buNone/>
              <a:defRPr/>
            </a:pPr>
            <a:r>
              <a:rPr lang="en-US" sz="2400" dirty="0" smtClean="0"/>
              <a:t>From here candidates and their agents can use their mobile. Suitable arrangements to keep mobile phones .</a:t>
            </a:r>
          </a:p>
          <a:p>
            <a:pPr marL="457200" lvl="1" indent="0" eaLnBrk="1" fontAlgn="auto" hangingPunct="1">
              <a:spcAft>
                <a:spcPts val="0"/>
              </a:spcAft>
              <a:buFont typeface="Arial"/>
              <a:buNone/>
              <a:defRPr/>
            </a:pPr>
            <a:endParaRPr lang="en-US" sz="2400" dirty="0"/>
          </a:p>
        </p:txBody>
      </p:sp>
    </p:spTree>
    <p:extLst>
      <p:ext uri="{BB962C8B-B14F-4D97-AF65-F5344CB8AC3E}">
        <p14:creationId xmlns:p14="http://schemas.microsoft.com/office/powerpoint/2010/main" val="3998311153"/>
      </p:ext>
    </p:extLst>
  </p:cSld>
  <p:clrMapOvr>
    <a:masterClrMapping/>
  </p:clrMapOvr>
  <p:transition spd="slow"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dirty="0" smtClean="0"/>
              <a:t>Management inside Counting Hall</a:t>
            </a:r>
            <a:endParaRPr lang="en-US" b="1" dirty="0"/>
          </a:p>
        </p:txBody>
      </p:sp>
      <p:sp>
        <p:nvSpPr>
          <p:cNvPr id="3" name="Content Placeholder 2"/>
          <p:cNvSpPr>
            <a:spLocks noGrp="1"/>
          </p:cNvSpPr>
          <p:nvPr>
            <p:ph idx="1"/>
          </p:nvPr>
        </p:nvSpPr>
        <p:spPr/>
        <p:txBody>
          <a:bodyPr>
            <a:normAutofit lnSpcReduction="10000"/>
          </a:bodyPr>
          <a:lstStyle/>
          <a:p>
            <a:r>
              <a:rPr lang="en-US" dirty="0" smtClean="0"/>
              <a:t>Candidate and election agent can go to any table from outside the Chicken Mesh.</a:t>
            </a:r>
          </a:p>
          <a:p>
            <a:r>
              <a:rPr lang="en-US" dirty="0" smtClean="0"/>
              <a:t>No person is allowed to enter or leave hall without RO’s permission.</a:t>
            </a:r>
          </a:p>
          <a:p>
            <a:r>
              <a:rPr lang="en-US" dirty="0" smtClean="0"/>
              <a:t>No smoking</a:t>
            </a:r>
          </a:p>
          <a:p>
            <a:r>
              <a:rPr lang="en-US" dirty="0" smtClean="0"/>
              <a:t>Videography (with date &amp; time stamp)- Video in safe custody of DEO. RO to give CD of counting process to all candidate/ election agents free of cost.</a:t>
            </a:r>
          </a:p>
          <a:p>
            <a:endParaRPr lang="en-US" dirty="0"/>
          </a:p>
        </p:txBody>
      </p:sp>
    </p:spTree>
    <p:extLst>
      <p:ext uri="{BB962C8B-B14F-4D97-AF65-F5344CB8AC3E}">
        <p14:creationId xmlns:p14="http://schemas.microsoft.com/office/powerpoint/2010/main" val="2530194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dirty="0" smtClean="0"/>
              <a:t>Management inside Counting Hall</a:t>
            </a:r>
            <a:endParaRPr lang="en-US" b="1" dirty="0"/>
          </a:p>
        </p:txBody>
      </p:sp>
      <p:sp>
        <p:nvSpPr>
          <p:cNvPr id="3" name="Content Placeholder 2"/>
          <p:cNvSpPr>
            <a:spLocks noGrp="1"/>
          </p:cNvSpPr>
          <p:nvPr>
            <p:ph idx="1"/>
          </p:nvPr>
        </p:nvSpPr>
        <p:spPr/>
        <p:txBody>
          <a:bodyPr>
            <a:normAutofit/>
          </a:bodyPr>
          <a:lstStyle/>
          <a:p>
            <a:r>
              <a:rPr lang="en-US" dirty="0" smtClean="0"/>
              <a:t>RO shall carry the mobile phone linked with ETPBS for receiving OTP to log into the system.</a:t>
            </a:r>
          </a:p>
          <a:p>
            <a:r>
              <a:rPr lang="en-US" dirty="0" smtClean="0"/>
              <a:t>It will be switched off once the ETPBS system is logged in and kept with the Observer.</a:t>
            </a:r>
          </a:p>
          <a:p>
            <a:r>
              <a:rPr lang="en-US" dirty="0"/>
              <a:t>No one else </a:t>
            </a:r>
            <a:r>
              <a:rPr lang="en-US" dirty="0" smtClean="0"/>
              <a:t>other than </a:t>
            </a:r>
            <a:r>
              <a:rPr lang="en-US" dirty="0"/>
              <a:t>the Observer can carry mobile phone.</a:t>
            </a:r>
          </a:p>
          <a:p>
            <a:pPr marL="0" indent="0">
              <a:buNone/>
            </a:pPr>
            <a:endParaRPr lang="en-US" dirty="0"/>
          </a:p>
        </p:txBody>
      </p:sp>
    </p:spTree>
    <p:extLst>
      <p:ext uri="{BB962C8B-B14F-4D97-AF65-F5344CB8AC3E}">
        <p14:creationId xmlns:p14="http://schemas.microsoft.com/office/powerpoint/2010/main" val="2903777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88" y="274638"/>
            <a:ext cx="6612493" cy="1143000"/>
          </a:xfrm>
        </p:spPr>
        <p:style>
          <a:lnRef idx="1">
            <a:schemeClr val="dk1"/>
          </a:lnRef>
          <a:fillRef idx="2">
            <a:schemeClr val="dk1"/>
          </a:fillRef>
          <a:effectRef idx="1">
            <a:schemeClr val="dk1"/>
          </a:effectRef>
          <a:fontRef idx="minor">
            <a:schemeClr val="dk1"/>
          </a:fontRef>
        </p:style>
        <p:txBody>
          <a:bodyPr/>
          <a:lstStyle/>
          <a:p>
            <a:pPr algn="l"/>
            <a:r>
              <a:rPr lang="en-US" b="1" dirty="0" smtClean="0"/>
              <a:t>Media Management</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0000"/>
                </a:solidFill>
              </a:rPr>
              <a:t>Media Pass</a:t>
            </a:r>
            <a:r>
              <a:rPr lang="en-US" dirty="0" smtClean="0"/>
              <a:t> to be issued in advance.</a:t>
            </a:r>
          </a:p>
          <a:p>
            <a:r>
              <a:rPr lang="en-US" b="1" dirty="0" smtClean="0">
                <a:solidFill>
                  <a:srgbClr val="FF0000"/>
                </a:solidFill>
              </a:rPr>
              <a:t>Media </a:t>
            </a:r>
            <a:r>
              <a:rPr lang="en-US" b="1" dirty="0">
                <a:solidFill>
                  <a:srgbClr val="FF0000"/>
                </a:solidFill>
              </a:rPr>
              <a:t>Centre-</a:t>
            </a:r>
            <a:r>
              <a:rPr lang="en-US" dirty="0"/>
              <a:t> Separate room, adequate space, telephone, STD, fax, computer, printer, scanner and internet </a:t>
            </a:r>
            <a:r>
              <a:rPr lang="en-US" dirty="0" smtClean="0"/>
              <a:t>connection. Mobile allowed.</a:t>
            </a:r>
          </a:p>
          <a:p>
            <a:r>
              <a:rPr lang="en-US" b="1" dirty="0" smtClean="0">
                <a:solidFill>
                  <a:srgbClr val="FF0000"/>
                </a:solidFill>
              </a:rPr>
              <a:t>Media </a:t>
            </a:r>
            <a:r>
              <a:rPr lang="en-US" b="1" dirty="0">
                <a:solidFill>
                  <a:srgbClr val="FF0000"/>
                </a:solidFill>
              </a:rPr>
              <a:t>C</a:t>
            </a:r>
            <a:r>
              <a:rPr lang="en-US" b="1" dirty="0" smtClean="0">
                <a:solidFill>
                  <a:srgbClr val="FF0000"/>
                </a:solidFill>
              </a:rPr>
              <a:t>entre to Counting Hall</a:t>
            </a:r>
            <a:r>
              <a:rPr lang="en-US" dirty="0" smtClean="0"/>
              <a:t>- Guided tour in small groups for small duration.</a:t>
            </a:r>
          </a:p>
          <a:p>
            <a:r>
              <a:rPr lang="en-US" b="1" dirty="0" smtClean="0">
                <a:solidFill>
                  <a:srgbClr val="FF0000"/>
                </a:solidFill>
              </a:rPr>
              <a:t>Inside Counting Hall</a:t>
            </a:r>
            <a:r>
              <a:rPr lang="en-US" dirty="0" smtClean="0"/>
              <a:t>- No mobile, No recording of actual vote recorded in EVM.</a:t>
            </a:r>
          </a:p>
          <a:p>
            <a:r>
              <a:rPr lang="en-US" dirty="0" smtClean="0"/>
              <a:t>RO in advance should mark a line or fix one string to limit the access inside counting hall.</a:t>
            </a:r>
            <a:endParaRPr lang="en-US" dirty="0"/>
          </a:p>
        </p:txBody>
      </p:sp>
      <p:pic>
        <p:nvPicPr>
          <p:cNvPr id="5" name="Picture 4"/>
          <p:cNvPicPr>
            <a:picLocks noChangeAspect="1"/>
          </p:cNvPicPr>
          <p:nvPr/>
        </p:nvPicPr>
        <p:blipFill>
          <a:blip r:embed="rId2" cstate="print"/>
          <a:stretch>
            <a:fillRect/>
          </a:stretch>
        </p:blipFill>
        <p:spPr>
          <a:xfrm>
            <a:off x="7558881" y="152401"/>
            <a:ext cx="2057400" cy="1994234"/>
          </a:xfrm>
          <a:prstGeom prst="rect">
            <a:avLst/>
          </a:prstGeom>
        </p:spPr>
      </p:pic>
    </p:spTree>
    <p:extLst>
      <p:ext uri="{BB962C8B-B14F-4D97-AF65-F5344CB8AC3E}">
        <p14:creationId xmlns:p14="http://schemas.microsoft.com/office/powerpoint/2010/main" val="4187178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Infrastructure </a:t>
            </a:r>
            <a:r>
              <a:rPr lang="en-US" sz="2800" b="1" dirty="0">
                <a:solidFill>
                  <a:srgbClr val="000000"/>
                </a:solidFill>
              </a:rPr>
              <a:t>and security arrangements at counting centres</a:t>
            </a:r>
          </a:p>
        </p:txBody>
      </p:sp>
      <p:sp>
        <p:nvSpPr>
          <p:cNvPr id="36867"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4" name="Content Placeholder 3"/>
          <p:cNvSpPr>
            <a:spLocks noGrp="1"/>
          </p:cNvSpPr>
          <p:nvPr>
            <p:ph idx="1"/>
          </p:nvPr>
        </p:nvSpPr>
        <p:spPr>
          <a:xfrm>
            <a:off x="489188" y="1098551"/>
            <a:ext cx="8805387" cy="5445125"/>
          </a:xfrm>
        </p:spPr>
        <p:txBody>
          <a:bodyPr rtlCol="0">
            <a:normAutofit fontScale="92500" lnSpcReduction="10000"/>
          </a:bodyPr>
          <a:lstStyle/>
          <a:p>
            <a:pPr eaLnBrk="1" fontAlgn="auto" hangingPunct="1">
              <a:spcAft>
                <a:spcPts val="0"/>
              </a:spcAft>
              <a:buFont typeface="Arial"/>
              <a:buNone/>
              <a:defRPr/>
            </a:pPr>
            <a:r>
              <a:rPr lang="en-US" dirty="0" smtClean="0"/>
              <a:t>					</a:t>
            </a:r>
            <a:r>
              <a:rPr lang="en-US" sz="2600" dirty="0" smtClean="0">
                <a:solidFill>
                  <a:srgbClr val="FF0000"/>
                </a:solidFill>
              </a:rPr>
              <a:t>SECURITY ARRANGEMENTS</a:t>
            </a:r>
            <a:endParaRPr lang="en-US" dirty="0" smtClean="0">
              <a:solidFill>
                <a:srgbClr val="FF0000"/>
              </a:solidFill>
            </a:endParaRPr>
          </a:p>
          <a:p>
            <a:pPr algn="just" eaLnBrk="1" fontAlgn="auto" hangingPunct="1">
              <a:spcAft>
                <a:spcPts val="0"/>
              </a:spcAft>
              <a:buFont typeface="Arial"/>
              <a:buChar char="•"/>
              <a:defRPr/>
            </a:pPr>
            <a:r>
              <a:rPr lang="en-US" sz="2600" dirty="0" smtClean="0"/>
              <a:t> </a:t>
            </a:r>
            <a:r>
              <a:rPr lang="en-US" sz="2600" dirty="0" smtClean="0">
                <a:solidFill>
                  <a:schemeClr val="tx2">
                    <a:lumMod val="60000"/>
                    <a:lumOff val="40000"/>
                  </a:schemeClr>
                </a:solidFill>
              </a:rPr>
              <a:t>At Storage place of polled EVMs-</a:t>
            </a:r>
          </a:p>
          <a:p>
            <a:pPr lvl="1" algn="just" eaLnBrk="1" fontAlgn="auto" hangingPunct="1">
              <a:spcAft>
                <a:spcPts val="0"/>
              </a:spcAft>
              <a:buFont typeface="Arial"/>
              <a:buChar char="•"/>
              <a:defRPr/>
            </a:pPr>
            <a:r>
              <a:rPr lang="en-US" sz="2200" b="1" dirty="0" smtClean="0"/>
              <a:t>TWO</a:t>
            </a:r>
            <a:r>
              <a:rPr lang="en-US" sz="2200" dirty="0" smtClean="0">
                <a:solidFill>
                  <a:schemeClr val="tx2">
                    <a:lumMod val="60000"/>
                    <a:lumOff val="40000"/>
                  </a:schemeClr>
                </a:solidFill>
              </a:rPr>
              <a:t> </a:t>
            </a:r>
            <a:r>
              <a:rPr lang="en-US" sz="2200" dirty="0" smtClean="0"/>
              <a:t>tier security arrangements round the clock at the strong rooms having polled EVMs.</a:t>
            </a:r>
          </a:p>
          <a:p>
            <a:pPr lvl="1" algn="just" eaLnBrk="1" fontAlgn="auto" hangingPunct="1">
              <a:spcAft>
                <a:spcPts val="0"/>
              </a:spcAft>
              <a:buFont typeface="Arial"/>
              <a:buChar char="•"/>
              <a:defRPr/>
            </a:pPr>
            <a:r>
              <a:rPr lang="en-US" sz="2200" dirty="0" smtClean="0"/>
              <a:t>Innermost perimeter by CAPF and outer perimeter by State Armed Police(SAP).</a:t>
            </a:r>
          </a:p>
          <a:p>
            <a:pPr lvl="1" algn="just" eaLnBrk="1" fontAlgn="auto" hangingPunct="1">
              <a:spcAft>
                <a:spcPts val="0"/>
              </a:spcAft>
              <a:buFont typeface="Arial"/>
              <a:buChar char="•"/>
              <a:defRPr/>
            </a:pPr>
            <a:r>
              <a:rPr lang="en-US" sz="2200" dirty="0" smtClean="0"/>
              <a:t>The candidates representatives to be allowed to stay outside the inner perimeter at a location which enables them to view entry points of the strong room. If no direct view, then CCTV arrangements to be made. So that they can see the gates of strong rooms. In CCTV case, they shall be taken periodically in batches to strong room to see and verify themselves strong room.</a:t>
            </a:r>
          </a:p>
          <a:p>
            <a:pPr lvl="1" algn="just" eaLnBrk="1" fontAlgn="auto" hangingPunct="1">
              <a:spcAft>
                <a:spcPts val="0"/>
              </a:spcAft>
              <a:buFont typeface="Arial"/>
              <a:buChar char="•"/>
              <a:defRPr/>
            </a:pPr>
            <a:r>
              <a:rPr lang="en-US" sz="2200" dirty="0" smtClean="0"/>
              <a:t>Round the clock control room in an adjacent room with a Gazetted officer. </a:t>
            </a:r>
          </a:p>
          <a:p>
            <a:pPr lvl="1" algn="just" eaLnBrk="1" fontAlgn="auto" hangingPunct="1">
              <a:spcAft>
                <a:spcPts val="0"/>
              </a:spcAft>
              <a:buFont typeface="Arial"/>
              <a:buChar char="•"/>
              <a:defRPr/>
            </a:pPr>
            <a:r>
              <a:rPr lang="en-US" sz="2200" dirty="0" smtClean="0"/>
              <a:t>A log book shall be maintained by the CAPF to record date, time, duration and names of any one, Including DEO/SP/RO/Observer/Candidates or their agents etc, crossing the 2</a:t>
            </a:r>
            <a:r>
              <a:rPr lang="en-US" sz="2200" baseline="30000" dirty="0" smtClean="0"/>
              <a:t>nd</a:t>
            </a:r>
            <a:r>
              <a:rPr lang="en-US" sz="2200" dirty="0" smtClean="0"/>
              <a:t> ring. </a:t>
            </a:r>
          </a:p>
          <a:p>
            <a:pPr algn="just" eaLnBrk="1" fontAlgn="auto" hangingPunct="1">
              <a:spcAft>
                <a:spcPts val="0"/>
              </a:spcAft>
              <a:buFont typeface="Arial"/>
              <a:buChar char="•"/>
              <a:defRPr/>
            </a:pPr>
            <a:endParaRPr lang="en-US" sz="2600" dirty="0" smtClean="0"/>
          </a:p>
          <a:p>
            <a:pPr algn="just" eaLnBrk="1" fontAlgn="auto" hangingPunct="1">
              <a:spcAft>
                <a:spcPts val="0"/>
              </a:spcAft>
              <a:buFont typeface="Arial"/>
              <a:buChar char="•"/>
              <a:defRPr/>
            </a:pPr>
            <a:endParaRPr lang="en-US" sz="2600" dirty="0" smtClean="0"/>
          </a:p>
          <a:p>
            <a:pPr eaLnBrk="1" fontAlgn="auto" hangingPunct="1">
              <a:spcAft>
                <a:spcPts val="0"/>
              </a:spcAft>
              <a:buFont typeface="Arial"/>
              <a:buChar char="•"/>
              <a:defRPr/>
            </a:pPr>
            <a:endParaRPr lang="en-US" dirty="0" smtClean="0"/>
          </a:p>
        </p:txBody>
      </p:sp>
      <p:sp>
        <p:nvSpPr>
          <p:cNvPr id="3686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AFF0FD49-72BF-4F82-913E-4E0369A6922A}" type="slidenum">
              <a:rPr lang="en-US" altLang="en-US" smtClean="0">
                <a:solidFill>
                  <a:srgbClr val="898989"/>
                </a:solidFill>
              </a:rPr>
              <a:pPr/>
              <a:t>38</a:t>
            </a:fld>
            <a:endParaRPr lang="en-US" altLang="en-US" smtClean="0">
              <a:solidFill>
                <a:srgbClr val="898989"/>
              </a:solidFill>
            </a:endParaRPr>
          </a:p>
        </p:txBody>
      </p:sp>
    </p:spTree>
    <p:extLst>
      <p:ext uri="{BB962C8B-B14F-4D97-AF65-F5344CB8AC3E}">
        <p14:creationId xmlns:p14="http://schemas.microsoft.com/office/powerpoint/2010/main" val="2138384512"/>
      </p:ext>
    </p:extLst>
  </p:cSld>
  <p:clrMapOvr>
    <a:masterClrMapping/>
  </p:clrMapOvr>
  <p:transition spd="slow"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Infrastructure </a:t>
            </a:r>
            <a:r>
              <a:rPr lang="en-US" sz="2800" b="1" dirty="0">
                <a:solidFill>
                  <a:srgbClr val="000000"/>
                </a:solidFill>
              </a:rPr>
              <a:t>and security arrangements at counting centres</a:t>
            </a:r>
          </a:p>
        </p:txBody>
      </p:sp>
      <p:sp>
        <p:nvSpPr>
          <p:cNvPr id="37891"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4" name="Content Placeholder 3"/>
          <p:cNvSpPr>
            <a:spLocks noGrp="1"/>
          </p:cNvSpPr>
          <p:nvPr>
            <p:ph idx="1"/>
          </p:nvPr>
        </p:nvSpPr>
        <p:spPr>
          <a:xfrm>
            <a:off x="489188" y="1098551"/>
            <a:ext cx="8805387" cy="5445125"/>
          </a:xfrm>
        </p:spPr>
        <p:txBody>
          <a:bodyPr rtlCol="0">
            <a:normAutofit lnSpcReduction="10000"/>
          </a:bodyPr>
          <a:lstStyle/>
          <a:p>
            <a:pPr eaLnBrk="1" fontAlgn="auto" hangingPunct="1">
              <a:spcAft>
                <a:spcPts val="0"/>
              </a:spcAft>
              <a:buFont typeface="Arial"/>
              <a:buNone/>
              <a:defRPr/>
            </a:pPr>
            <a:r>
              <a:rPr lang="en-US" dirty="0" smtClean="0"/>
              <a:t>				</a:t>
            </a:r>
            <a:r>
              <a:rPr lang="en-US" dirty="0" smtClean="0">
                <a:solidFill>
                  <a:srgbClr val="FF0000"/>
                </a:solidFill>
              </a:rPr>
              <a:t>SECURITY ARRANGEMENTS</a:t>
            </a:r>
          </a:p>
          <a:p>
            <a:pPr eaLnBrk="1" fontAlgn="auto" hangingPunct="1">
              <a:spcAft>
                <a:spcPts val="0"/>
              </a:spcAft>
              <a:buFont typeface="Arial"/>
              <a:buNone/>
              <a:defRPr/>
            </a:pPr>
            <a:r>
              <a:rPr lang="en-US" sz="1800" dirty="0" smtClean="0">
                <a:solidFill>
                  <a:srgbClr val="FF0000"/>
                </a:solidFill>
              </a:rPr>
              <a:t>(Continued from previous slide)</a:t>
            </a:r>
          </a:p>
          <a:p>
            <a:pPr algn="just" eaLnBrk="1" fontAlgn="auto" hangingPunct="1">
              <a:spcAft>
                <a:spcPts val="0"/>
              </a:spcAft>
              <a:buFont typeface="Arial"/>
              <a:buChar char="•"/>
              <a:defRPr/>
            </a:pPr>
            <a:r>
              <a:rPr lang="en-US" sz="2400" dirty="0" smtClean="0"/>
              <a:t>The CPF contingent shall be given a camera to record such visits. Last but not least, all entry points of strong room should be under constant videography using web cam and laptops. Person deputed to take back up from lap top should be issued a photo- I card and his names etc be intimated to CPF posted there.</a:t>
            </a:r>
          </a:p>
          <a:p>
            <a:pPr algn="just" eaLnBrk="1" fontAlgn="auto" hangingPunct="1">
              <a:spcAft>
                <a:spcPts val="0"/>
              </a:spcAft>
              <a:buFont typeface="Arial"/>
              <a:buChar char="•"/>
              <a:defRPr/>
            </a:pPr>
            <a:r>
              <a:rPr lang="en-US" sz="2400" dirty="0" smtClean="0"/>
              <a:t>DEO shall visit storage campus (up to inner perimeter only) everyday morning and evening, if storage campus is in district HQ. If outside then by the RO,  but DEO to visit  at least once in 3-4 days.  </a:t>
            </a:r>
          </a:p>
          <a:p>
            <a:pPr algn="just" eaLnBrk="1" fontAlgn="auto" hangingPunct="1">
              <a:spcAft>
                <a:spcPts val="0"/>
              </a:spcAft>
              <a:buFont typeface="Arial"/>
              <a:buChar char="•"/>
              <a:defRPr/>
            </a:pPr>
            <a:r>
              <a:rPr lang="en-US" sz="2400" dirty="0" smtClean="0"/>
              <a:t>Round the clock uninterrupted power supply,  adequate fire extinguishers etc. to be arranged for.</a:t>
            </a:r>
          </a:p>
          <a:p>
            <a:pPr algn="just" eaLnBrk="1" fontAlgn="auto" hangingPunct="1">
              <a:spcAft>
                <a:spcPts val="0"/>
              </a:spcAft>
              <a:buFont typeface="Arial"/>
              <a:buChar char="•"/>
              <a:defRPr/>
            </a:pPr>
            <a:r>
              <a:rPr lang="en-US" sz="2400" dirty="0" smtClean="0"/>
              <a:t>No vehicle, official or private shall be allowed inside the secured campus.</a:t>
            </a:r>
          </a:p>
          <a:p>
            <a:pPr algn="just" eaLnBrk="1" fontAlgn="auto" hangingPunct="1">
              <a:spcAft>
                <a:spcPts val="0"/>
              </a:spcAft>
              <a:buFont typeface="Arial"/>
              <a:buChar char="•"/>
              <a:defRPr/>
            </a:pPr>
            <a:endParaRPr lang="en-US" sz="2600" dirty="0" smtClean="0"/>
          </a:p>
          <a:p>
            <a:pPr algn="just" eaLnBrk="1" fontAlgn="auto" hangingPunct="1">
              <a:spcAft>
                <a:spcPts val="0"/>
              </a:spcAft>
              <a:buFont typeface="Arial"/>
              <a:buChar char="•"/>
              <a:defRPr/>
            </a:pPr>
            <a:endParaRPr lang="en-US" sz="2600" dirty="0" smtClean="0"/>
          </a:p>
          <a:p>
            <a:pPr eaLnBrk="1" fontAlgn="auto" hangingPunct="1">
              <a:spcAft>
                <a:spcPts val="0"/>
              </a:spcAft>
              <a:buFont typeface="Arial"/>
              <a:buChar char="•"/>
              <a:defRPr/>
            </a:pPr>
            <a:endParaRPr lang="en-US" dirty="0" smtClean="0"/>
          </a:p>
        </p:txBody>
      </p:sp>
      <p:sp>
        <p:nvSpPr>
          <p:cNvPr id="3789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CC53D67D-36F1-4383-9D5A-1FB2D7148DD0}" type="slidenum">
              <a:rPr lang="en-US" altLang="en-US" smtClean="0">
                <a:solidFill>
                  <a:srgbClr val="898989"/>
                </a:solidFill>
              </a:rPr>
              <a:pPr/>
              <a:t>39</a:t>
            </a:fld>
            <a:endParaRPr lang="en-US" altLang="en-US" smtClean="0">
              <a:solidFill>
                <a:srgbClr val="898989"/>
              </a:solidFill>
            </a:endParaRPr>
          </a:p>
        </p:txBody>
      </p:sp>
    </p:spTree>
    <p:extLst>
      <p:ext uri="{BB962C8B-B14F-4D97-AF65-F5344CB8AC3E}">
        <p14:creationId xmlns:p14="http://schemas.microsoft.com/office/powerpoint/2010/main" val="1076093481"/>
      </p:ext>
    </p:extLst>
  </p:cSld>
  <p:clrMapOvr>
    <a:masterClrMapping/>
  </p:clrMapOvr>
  <p:transition spd="slow"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924022" y="-7938"/>
            <a:ext cx="7854188" cy="1206501"/>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en-US" sz="2800" b="1" dirty="0" smtClean="0"/>
              <a:t>Major </a:t>
            </a:r>
            <a:r>
              <a:rPr lang="en-US" sz="2800" b="1" dirty="0"/>
              <a:t>legal provisions related to counting and election return </a:t>
            </a:r>
          </a:p>
        </p:txBody>
      </p:sp>
      <p:graphicFrame>
        <p:nvGraphicFramePr>
          <p:cNvPr id="8" name="Diagram 7"/>
          <p:cNvGraphicFramePr/>
          <p:nvPr/>
        </p:nvGraphicFramePr>
        <p:xfrm>
          <a:off x="407657" y="1828801"/>
          <a:ext cx="9376106" cy="4763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8" name="TextBox 1"/>
          <p:cNvSpPr txBox="1">
            <a:spLocks noChangeArrowheads="1"/>
          </p:cNvSpPr>
          <p:nvPr/>
        </p:nvSpPr>
        <p:spPr bwMode="auto">
          <a:xfrm>
            <a:off x="2931732" y="1398588"/>
            <a:ext cx="453518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t>R.P. ACT 1951</a:t>
            </a:r>
          </a:p>
        </p:txBody>
      </p:sp>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11B85F10-679B-4345-AFD9-57630920F4F5}" type="slidenum">
              <a:rPr lang="en-US" altLang="en-US" smtClean="0">
                <a:solidFill>
                  <a:srgbClr val="898989"/>
                </a:solidFill>
              </a:rPr>
              <a:pPr/>
              <a:t>4</a:t>
            </a:fld>
            <a:endParaRPr lang="en-US" altLang="en-US" smtClean="0">
              <a:solidFill>
                <a:srgbClr val="898989"/>
              </a:solidFill>
            </a:endParaRPr>
          </a:p>
        </p:txBody>
      </p:sp>
    </p:spTree>
    <p:extLst>
      <p:ext uri="{BB962C8B-B14F-4D97-AF65-F5344CB8AC3E}">
        <p14:creationId xmlns:p14="http://schemas.microsoft.com/office/powerpoint/2010/main" val="269163445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solidFill>
                  <a:srgbClr val="000000"/>
                </a:solidFill>
              </a:rPr>
              <a:t>I</a:t>
            </a:r>
            <a:r>
              <a:rPr lang="en-US" sz="2800" b="1" dirty="0" smtClean="0">
                <a:solidFill>
                  <a:srgbClr val="000000"/>
                </a:solidFill>
              </a:rPr>
              <a:t>nfrastructure </a:t>
            </a:r>
            <a:r>
              <a:rPr lang="en-US" sz="2800" b="1" dirty="0">
                <a:solidFill>
                  <a:srgbClr val="000000"/>
                </a:solidFill>
              </a:rPr>
              <a:t>and security arrangements at counting centres</a:t>
            </a:r>
          </a:p>
        </p:txBody>
      </p:sp>
      <p:sp>
        <p:nvSpPr>
          <p:cNvPr id="38915"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4" name="Content Placeholder 3"/>
          <p:cNvSpPr>
            <a:spLocks noGrp="1"/>
          </p:cNvSpPr>
          <p:nvPr>
            <p:ph idx="1"/>
          </p:nvPr>
        </p:nvSpPr>
        <p:spPr>
          <a:xfrm>
            <a:off x="489188" y="1098551"/>
            <a:ext cx="8805387" cy="5445125"/>
          </a:xfrm>
        </p:spPr>
        <p:txBody>
          <a:bodyPr rtlCol="0">
            <a:normAutofit lnSpcReduction="10000"/>
          </a:bodyPr>
          <a:lstStyle/>
          <a:p>
            <a:pPr eaLnBrk="1" fontAlgn="auto" hangingPunct="1">
              <a:spcAft>
                <a:spcPts val="0"/>
              </a:spcAft>
              <a:buFont typeface="Arial"/>
              <a:buNone/>
              <a:defRPr/>
            </a:pPr>
            <a:r>
              <a:rPr lang="en-US" dirty="0" smtClean="0"/>
              <a:t>					</a:t>
            </a:r>
            <a:r>
              <a:rPr lang="en-US" sz="2800" dirty="0" smtClean="0">
                <a:solidFill>
                  <a:srgbClr val="FF0000"/>
                </a:solidFill>
              </a:rPr>
              <a:t>SECURITY ARRANGEMENTS</a:t>
            </a:r>
            <a:endParaRPr lang="en-US" dirty="0" smtClean="0">
              <a:solidFill>
                <a:srgbClr val="FF0000"/>
              </a:solidFill>
            </a:endParaRPr>
          </a:p>
          <a:p>
            <a:pPr eaLnBrk="1" fontAlgn="auto" hangingPunct="1">
              <a:spcAft>
                <a:spcPts val="0"/>
              </a:spcAft>
              <a:buFont typeface="Arial"/>
              <a:buNone/>
              <a:defRPr/>
            </a:pPr>
            <a:r>
              <a:rPr lang="en-US" sz="1800" dirty="0" smtClean="0">
                <a:solidFill>
                  <a:schemeClr val="tx2">
                    <a:lumMod val="60000"/>
                    <a:lumOff val="40000"/>
                  </a:schemeClr>
                </a:solidFill>
              </a:rPr>
              <a:t> </a:t>
            </a:r>
            <a:r>
              <a:rPr lang="en-US" sz="2400" dirty="0" smtClean="0">
                <a:solidFill>
                  <a:schemeClr val="tx2">
                    <a:lumMod val="60000"/>
                    <a:lumOff val="40000"/>
                  </a:schemeClr>
                </a:solidFill>
              </a:rPr>
              <a:t>At Counting </a:t>
            </a:r>
            <a:r>
              <a:rPr lang="en-US" sz="2400" dirty="0" err="1" smtClean="0">
                <a:solidFill>
                  <a:schemeClr val="tx2">
                    <a:lumMod val="60000"/>
                    <a:lumOff val="40000"/>
                  </a:schemeClr>
                </a:solidFill>
              </a:rPr>
              <a:t>centres</a:t>
            </a:r>
            <a:r>
              <a:rPr lang="en-US" sz="2400" dirty="0" smtClean="0">
                <a:solidFill>
                  <a:schemeClr val="tx2">
                    <a:lumMod val="60000"/>
                    <a:lumOff val="40000"/>
                  </a:schemeClr>
                </a:solidFill>
              </a:rPr>
              <a:t>-</a:t>
            </a:r>
            <a:endParaRPr lang="en-US" sz="1800" dirty="0" smtClean="0">
              <a:solidFill>
                <a:schemeClr val="tx2">
                  <a:lumMod val="60000"/>
                  <a:lumOff val="40000"/>
                </a:schemeClr>
              </a:solidFill>
            </a:endParaRPr>
          </a:p>
          <a:p>
            <a:pPr algn="just" eaLnBrk="1" fontAlgn="auto" hangingPunct="1">
              <a:spcAft>
                <a:spcPts val="0"/>
              </a:spcAft>
              <a:buFont typeface="Courier New" pitchFamily="49" charset="0"/>
              <a:buChar char="o"/>
              <a:defRPr/>
            </a:pPr>
            <a:r>
              <a:rPr lang="en-US" sz="2000" dirty="0" smtClean="0"/>
              <a:t>First of all, secure and smooth movement of EVMs from strong room to counting hall and vice versa , has to be ensured. </a:t>
            </a:r>
          </a:p>
          <a:p>
            <a:pPr algn="just" eaLnBrk="1" fontAlgn="auto" hangingPunct="1">
              <a:spcAft>
                <a:spcPts val="0"/>
              </a:spcAft>
              <a:buFont typeface="Courier New" pitchFamily="49" charset="0"/>
              <a:buChar char="o"/>
              <a:defRPr/>
            </a:pPr>
            <a:r>
              <a:rPr lang="en-US" sz="2000" dirty="0" smtClean="0"/>
              <a:t>100 meter perimeter around a counting premise to be demarcated as ‘Pedestrian Zone ‘. Must be duly barricaded  with an entry gate to enter into counting premise and no vehicle should be allowed to cross this.</a:t>
            </a:r>
          </a:p>
          <a:p>
            <a:pPr algn="just" eaLnBrk="1" fontAlgn="auto" hangingPunct="1">
              <a:spcAft>
                <a:spcPts val="0"/>
              </a:spcAft>
              <a:buFont typeface="Courier New" pitchFamily="49" charset="0"/>
              <a:buChar char="o"/>
              <a:defRPr/>
            </a:pPr>
            <a:r>
              <a:rPr lang="en-US" sz="2000" dirty="0" smtClean="0"/>
              <a:t>Three tier cordoning system. The 1</a:t>
            </a:r>
            <a:r>
              <a:rPr lang="en-US" sz="2000" baseline="30000" dirty="0" smtClean="0"/>
              <a:t>st</a:t>
            </a:r>
            <a:r>
              <a:rPr lang="en-US" sz="2000" dirty="0" smtClean="0"/>
              <a:t> and outer cordon to start from pedestrian zone. Must have adequate local police forces with a senior magistrate  to check identity of the entrants. Persons  with photo I cards issued by ECI or DEO only to be allowed to cross.</a:t>
            </a:r>
          </a:p>
          <a:p>
            <a:pPr algn="just" eaLnBrk="1" fontAlgn="auto" hangingPunct="1">
              <a:spcAft>
                <a:spcPts val="0"/>
              </a:spcAft>
              <a:buFont typeface="Courier New" pitchFamily="49" charset="0"/>
              <a:buChar char="o"/>
              <a:defRPr/>
            </a:pPr>
            <a:r>
              <a:rPr lang="en-US" sz="2000" dirty="0" smtClean="0"/>
              <a:t>2</a:t>
            </a:r>
            <a:r>
              <a:rPr lang="en-US" sz="2000" baseline="30000" dirty="0" smtClean="0"/>
              <a:t>nd</a:t>
            </a:r>
            <a:r>
              <a:rPr lang="en-US" sz="2000" dirty="0" smtClean="0"/>
              <a:t> cordon will be at the gate of counting premise/campus and will be manned by SAP. Checking of identity and frisking ( only by state police personnel) to be done. </a:t>
            </a:r>
          </a:p>
          <a:p>
            <a:pPr algn="just" eaLnBrk="1" fontAlgn="auto" hangingPunct="1">
              <a:spcAft>
                <a:spcPts val="0"/>
              </a:spcAft>
              <a:buFont typeface="Courier New" pitchFamily="49" charset="0"/>
              <a:buChar char="o"/>
              <a:defRPr/>
            </a:pPr>
            <a:r>
              <a:rPr lang="en-US" sz="2000" dirty="0" smtClean="0"/>
              <a:t>3</a:t>
            </a:r>
            <a:r>
              <a:rPr lang="en-US" sz="2000" baseline="30000" dirty="0" smtClean="0"/>
              <a:t>rd</a:t>
            </a:r>
            <a:r>
              <a:rPr lang="en-US" sz="2000" dirty="0" smtClean="0"/>
              <a:t>  cordon at the door of counting hall where CAPF is to be present. Frisking to ensure that no one enters with mobile and other prohibited items. </a:t>
            </a:r>
          </a:p>
          <a:p>
            <a:pPr algn="just" eaLnBrk="1" fontAlgn="auto" hangingPunct="1">
              <a:spcAft>
                <a:spcPts val="0"/>
              </a:spcAft>
              <a:buFont typeface="Courier New" pitchFamily="49" charset="0"/>
              <a:buChar char="o"/>
              <a:defRPr/>
            </a:pPr>
            <a:endParaRPr lang="en-US" sz="2000" dirty="0" smtClean="0"/>
          </a:p>
          <a:p>
            <a:pPr algn="just" eaLnBrk="1" fontAlgn="auto" hangingPunct="1">
              <a:spcAft>
                <a:spcPts val="0"/>
              </a:spcAft>
              <a:buFont typeface="Arial"/>
              <a:buChar char="•"/>
              <a:defRPr/>
            </a:pPr>
            <a:endParaRPr lang="en-US" sz="2600" dirty="0" smtClean="0"/>
          </a:p>
          <a:p>
            <a:pPr algn="just" eaLnBrk="1" fontAlgn="auto" hangingPunct="1">
              <a:spcAft>
                <a:spcPts val="0"/>
              </a:spcAft>
              <a:buFont typeface="Arial"/>
              <a:buChar char="•"/>
              <a:defRPr/>
            </a:pPr>
            <a:endParaRPr lang="en-US" sz="2600" dirty="0" smtClean="0"/>
          </a:p>
          <a:p>
            <a:pPr eaLnBrk="1" fontAlgn="auto" hangingPunct="1">
              <a:spcAft>
                <a:spcPts val="0"/>
              </a:spcAft>
              <a:buFont typeface="Arial"/>
              <a:buChar char="•"/>
              <a:defRPr/>
            </a:pPr>
            <a:endParaRPr lang="en-US" dirty="0" smtClean="0"/>
          </a:p>
        </p:txBody>
      </p:sp>
      <p:sp>
        <p:nvSpPr>
          <p:cNvPr id="3891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DAF479E1-19B0-406E-82EA-7376D32D655A}" type="slidenum">
              <a:rPr lang="en-US" altLang="en-US" smtClean="0">
                <a:solidFill>
                  <a:srgbClr val="898989"/>
                </a:solidFill>
              </a:rPr>
              <a:pPr/>
              <a:t>40</a:t>
            </a:fld>
            <a:endParaRPr lang="en-US" altLang="en-US" smtClean="0">
              <a:solidFill>
                <a:srgbClr val="898989"/>
              </a:solidFill>
            </a:endParaRPr>
          </a:p>
        </p:txBody>
      </p:sp>
    </p:spTree>
    <p:extLst>
      <p:ext uri="{BB962C8B-B14F-4D97-AF65-F5344CB8AC3E}">
        <p14:creationId xmlns:p14="http://schemas.microsoft.com/office/powerpoint/2010/main" val="157616387"/>
      </p:ext>
    </p:extLst>
  </p:cSld>
  <p:clrMapOvr>
    <a:masterClrMapping/>
  </p:clrMapOvr>
  <p:transition spd="slow"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5945517" y="42313"/>
            <a:ext cx="3838245" cy="6773374"/>
          </a:xfrm>
          <a:prstGeom prst="rect">
            <a:avLst/>
          </a:prstGeom>
          <a:solidFill>
            <a:schemeClr val="accent2">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dirty="0">
              <a:solidFill>
                <a:srgbClr val="FFC000"/>
              </a:solidFill>
            </a:endParaRPr>
          </a:p>
        </p:txBody>
      </p:sp>
      <p:sp>
        <p:nvSpPr>
          <p:cNvPr id="54" name="Rectangle 53"/>
          <p:cNvSpPr/>
          <p:nvPr/>
        </p:nvSpPr>
        <p:spPr>
          <a:xfrm>
            <a:off x="0" y="42313"/>
            <a:ext cx="5945517" cy="6773374"/>
          </a:xfrm>
          <a:prstGeom prst="rect">
            <a:avLst/>
          </a:prstGeom>
          <a:solidFill>
            <a:srgbClr val="92D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dirty="0"/>
          </a:p>
        </p:txBody>
      </p:sp>
      <p:cxnSp>
        <p:nvCxnSpPr>
          <p:cNvPr id="10" name="Straight Connector 9"/>
          <p:cNvCxnSpPr/>
          <p:nvPr/>
        </p:nvCxnSpPr>
        <p:spPr>
          <a:xfrm rot="5400000">
            <a:off x="2459717" y="1320848"/>
            <a:ext cx="2558830" cy="1760"/>
          </a:xfrm>
          <a:prstGeom prst="line">
            <a:avLst/>
          </a:prstGeom>
          <a:ln w="127000"/>
        </p:spPr>
        <p:style>
          <a:lnRef idx="2">
            <a:schemeClr val="accent2"/>
          </a:lnRef>
          <a:fillRef idx="0">
            <a:schemeClr val="accent2"/>
          </a:fillRef>
          <a:effectRef idx="1">
            <a:schemeClr val="accent2"/>
          </a:effectRef>
          <a:fontRef idx="minor">
            <a:schemeClr val="tx1"/>
          </a:fontRef>
        </p:style>
      </p:cxnSp>
      <p:pic>
        <p:nvPicPr>
          <p:cNvPr id="11" name="Picture 2" descr="Image result for gate"/>
          <p:cNvPicPr>
            <a:picLocks noChangeAspect="1" noChangeArrowheads="1"/>
          </p:cNvPicPr>
          <p:nvPr/>
        </p:nvPicPr>
        <p:blipFill>
          <a:blip r:embed="rId2" cstate="print"/>
          <a:srcRect b="16045"/>
          <a:stretch>
            <a:fillRect/>
          </a:stretch>
        </p:blipFill>
        <p:spPr bwMode="auto">
          <a:xfrm rot="5400000">
            <a:off x="3029615" y="2712758"/>
            <a:ext cx="1462512" cy="1023612"/>
          </a:xfrm>
          <a:prstGeom prst="rect">
            <a:avLst/>
          </a:prstGeom>
          <a:noFill/>
        </p:spPr>
      </p:pic>
      <p:cxnSp>
        <p:nvCxnSpPr>
          <p:cNvPr id="12" name="Straight Connector 11"/>
          <p:cNvCxnSpPr>
            <a:stCxn id="11" idx="3"/>
          </p:cNvCxnSpPr>
          <p:nvPr/>
        </p:nvCxnSpPr>
        <p:spPr>
          <a:xfrm rot="5400000">
            <a:off x="2319629" y="5374445"/>
            <a:ext cx="2859870" cy="22617"/>
          </a:xfrm>
          <a:prstGeom prst="line">
            <a:avLst/>
          </a:prstGeom>
          <a:ln w="127000"/>
        </p:spPr>
        <p:style>
          <a:lnRef idx="2">
            <a:schemeClr val="accent2"/>
          </a:lnRef>
          <a:fillRef idx="0">
            <a:schemeClr val="accent2"/>
          </a:fillRef>
          <a:effectRef idx="1">
            <a:schemeClr val="accent2"/>
          </a:effectRef>
          <a:fontRef idx="minor">
            <a:schemeClr val="tx1"/>
          </a:fontRef>
        </p:style>
      </p:cxnSp>
      <p:pic>
        <p:nvPicPr>
          <p:cNvPr id="13315" name="Picture 3"/>
          <p:cNvPicPr>
            <a:picLocks noChangeAspect="1" noChangeArrowheads="1"/>
          </p:cNvPicPr>
          <p:nvPr/>
        </p:nvPicPr>
        <p:blipFill>
          <a:blip r:embed="rId3" cstate="print"/>
          <a:srcRect/>
          <a:stretch>
            <a:fillRect/>
          </a:stretch>
        </p:blipFill>
        <p:spPr bwMode="auto">
          <a:xfrm>
            <a:off x="6234106" y="3131722"/>
            <a:ext cx="3457974" cy="1705871"/>
          </a:xfrm>
          <a:prstGeom prst="rect">
            <a:avLst/>
          </a:prstGeom>
          <a:noFill/>
          <a:ln w="9525">
            <a:noFill/>
            <a:miter lim="800000"/>
            <a:headEnd/>
            <a:tailEnd/>
          </a:ln>
        </p:spPr>
      </p:pic>
      <p:sp>
        <p:nvSpPr>
          <p:cNvPr id="13317" name="AutoShape 5" descr="Image result for central armed police force picture strong room"/>
          <p:cNvSpPr>
            <a:spLocks noChangeAspect="1" noChangeArrowheads="1"/>
          </p:cNvSpPr>
          <p:nvPr/>
        </p:nvSpPr>
        <p:spPr bwMode="auto">
          <a:xfrm>
            <a:off x="166460" y="-100367"/>
            <a:ext cx="326125" cy="301040"/>
          </a:xfrm>
          <a:prstGeom prst="rect">
            <a:avLst/>
          </a:prstGeom>
          <a:noFill/>
        </p:spPr>
        <p:txBody>
          <a:bodyPr vert="horz" wrap="square" lIns="90312" tIns="45156" rIns="90312" bIns="45156" numCol="1" anchor="t" anchorCtr="0" compatLnSpc="1">
            <a:prstTxWarp prst="textNoShape">
              <a:avLst/>
            </a:prstTxWarp>
          </a:bodyPr>
          <a:lstStyle/>
          <a:p>
            <a:endParaRPr lang="en-US" sz="1778"/>
          </a:p>
        </p:txBody>
      </p:sp>
      <p:pic>
        <p:nvPicPr>
          <p:cNvPr id="28" name="Picture 27" descr="download (1).jpg"/>
          <p:cNvPicPr>
            <a:picLocks noChangeAspect="1"/>
          </p:cNvPicPr>
          <p:nvPr/>
        </p:nvPicPr>
        <p:blipFill>
          <a:blip r:embed="rId4" cstate="print"/>
          <a:srcRect l="41201" t="23093"/>
          <a:stretch>
            <a:fillRect/>
          </a:stretch>
        </p:blipFill>
        <p:spPr>
          <a:xfrm>
            <a:off x="8278568" y="5159974"/>
            <a:ext cx="1127230" cy="886106"/>
          </a:xfrm>
          <a:prstGeom prst="rect">
            <a:avLst/>
          </a:prstGeom>
        </p:spPr>
      </p:pic>
      <p:cxnSp>
        <p:nvCxnSpPr>
          <p:cNvPr id="29" name="Straight Connector 28"/>
          <p:cNvCxnSpPr/>
          <p:nvPr/>
        </p:nvCxnSpPr>
        <p:spPr>
          <a:xfrm rot="5400000">
            <a:off x="4480895" y="1509845"/>
            <a:ext cx="2934345" cy="849"/>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480895" y="5348090"/>
            <a:ext cx="2934345" cy="849"/>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13323" name="AutoShape 11" descr="Image result for simple house gate"/>
          <p:cNvSpPr>
            <a:spLocks noChangeAspect="1" noChangeArrowheads="1"/>
          </p:cNvSpPr>
          <p:nvPr/>
        </p:nvSpPr>
        <p:spPr bwMode="auto">
          <a:xfrm>
            <a:off x="166460" y="-100367"/>
            <a:ext cx="326125" cy="301040"/>
          </a:xfrm>
          <a:prstGeom prst="rect">
            <a:avLst/>
          </a:prstGeom>
          <a:noFill/>
        </p:spPr>
        <p:txBody>
          <a:bodyPr vert="horz" wrap="square" lIns="90312" tIns="45156" rIns="90312" bIns="45156" numCol="1" anchor="t" anchorCtr="0" compatLnSpc="1">
            <a:prstTxWarp prst="textNoShape">
              <a:avLst/>
            </a:prstTxWarp>
          </a:bodyPr>
          <a:lstStyle/>
          <a:p>
            <a:endParaRPr lang="en-US" sz="1778"/>
          </a:p>
        </p:txBody>
      </p:sp>
      <p:pic>
        <p:nvPicPr>
          <p:cNvPr id="35" name="Picture 34" descr="download (2).jpg"/>
          <p:cNvPicPr>
            <a:picLocks noChangeAspect="1"/>
          </p:cNvPicPr>
          <p:nvPr/>
        </p:nvPicPr>
        <p:blipFill>
          <a:blip r:embed="rId5" cstate="print"/>
          <a:srcRect l="14835" t="19565" r="14835" b="19565"/>
          <a:stretch>
            <a:fillRect/>
          </a:stretch>
        </p:blipFill>
        <p:spPr>
          <a:xfrm rot="5400000">
            <a:off x="5431765" y="3020823"/>
            <a:ext cx="1053635" cy="665840"/>
          </a:xfrm>
          <a:prstGeom prst="rect">
            <a:avLst/>
          </a:prstGeom>
        </p:spPr>
      </p:pic>
      <p:sp>
        <p:nvSpPr>
          <p:cNvPr id="2050" name="AutoShape 2" descr="Image result for simple house gate"/>
          <p:cNvSpPr>
            <a:spLocks noChangeAspect="1" noChangeArrowheads="1"/>
          </p:cNvSpPr>
          <p:nvPr/>
        </p:nvSpPr>
        <p:spPr bwMode="auto">
          <a:xfrm>
            <a:off x="166460" y="-100367"/>
            <a:ext cx="326125" cy="301040"/>
          </a:xfrm>
          <a:prstGeom prst="rect">
            <a:avLst/>
          </a:prstGeom>
          <a:noFill/>
        </p:spPr>
        <p:txBody>
          <a:bodyPr vert="horz" wrap="square" lIns="90312" tIns="45156" rIns="90312" bIns="45156" numCol="1" anchor="t" anchorCtr="0" compatLnSpc="1">
            <a:prstTxWarp prst="textNoShape">
              <a:avLst/>
            </a:prstTxWarp>
          </a:bodyPr>
          <a:lstStyle/>
          <a:p>
            <a:endParaRPr lang="en-US" sz="1778"/>
          </a:p>
        </p:txBody>
      </p:sp>
      <p:sp>
        <p:nvSpPr>
          <p:cNvPr id="2052" name="AutoShape 4" descr="Image result for simple house gate"/>
          <p:cNvSpPr>
            <a:spLocks noChangeAspect="1" noChangeArrowheads="1"/>
          </p:cNvSpPr>
          <p:nvPr/>
        </p:nvSpPr>
        <p:spPr bwMode="auto">
          <a:xfrm>
            <a:off x="166460" y="-100367"/>
            <a:ext cx="326125" cy="301040"/>
          </a:xfrm>
          <a:prstGeom prst="rect">
            <a:avLst/>
          </a:prstGeom>
          <a:noFill/>
        </p:spPr>
        <p:txBody>
          <a:bodyPr vert="horz" wrap="square" lIns="90312" tIns="45156" rIns="90312" bIns="45156" numCol="1" anchor="t" anchorCtr="0" compatLnSpc="1">
            <a:prstTxWarp prst="textNoShape">
              <a:avLst/>
            </a:prstTxWarp>
          </a:bodyPr>
          <a:lstStyle/>
          <a:p>
            <a:endParaRPr lang="en-US" sz="1778"/>
          </a:p>
        </p:txBody>
      </p:sp>
      <p:sp>
        <p:nvSpPr>
          <p:cNvPr id="18" name="TextBox 17"/>
          <p:cNvSpPr txBox="1"/>
          <p:nvPr/>
        </p:nvSpPr>
        <p:spPr>
          <a:xfrm rot="16200000">
            <a:off x="3034718" y="1229800"/>
            <a:ext cx="1956753" cy="334376"/>
          </a:xfrm>
          <a:prstGeom prst="rect">
            <a:avLst/>
          </a:prstGeom>
          <a:noFill/>
        </p:spPr>
        <p:txBody>
          <a:bodyPr wrap="square" rtlCol="0">
            <a:spAutoFit/>
          </a:bodyPr>
          <a:lstStyle/>
          <a:p>
            <a:pPr algn="ctr"/>
            <a:r>
              <a:rPr lang="en-US" sz="1580" b="1" i="1" dirty="0"/>
              <a:t>Boundary Wall</a:t>
            </a:r>
          </a:p>
        </p:txBody>
      </p:sp>
      <p:sp>
        <p:nvSpPr>
          <p:cNvPr id="22" name="Flowchart: Predefined Process 21"/>
          <p:cNvSpPr/>
          <p:nvPr/>
        </p:nvSpPr>
        <p:spPr>
          <a:xfrm>
            <a:off x="3750442" y="177109"/>
            <a:ext cx="1827239" cy="376299"/>
          </a:xfrm>
          <a:prstGeom prst="flowChartPredefinedProcess">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78" b="1" dirty="0"/>
              <a:t>2</a:t>
            </a:r>
            <a:r>
              <a:rPr lang="en-US" sz="1778" b="1" baseline="30000" dirty="0"/>
              <a:t>ND</a:t>
            </a:r>
            <a:r>
              <a:rPr lang="en-US" sz="1778" b="1" dirty="0"/>
              <a:t> Tier</a:t>
            </a:r>
          </a:p>
          <a:p>
            <a:pPr algn="ctr"/>
            <a:r>
              <a:rPr lang="en-US" sz="1778" b="1" dirty="0"/>
              <a:t>(2</a:t>
            </a:r>
            <a:r>
              <a:rPr lang="en-US" sz="1778" b="1" baseline="30000" dirty="0"/>
              <a:t>nd</a:t>
            </a:r>
            <a:r>
              <a:rPr lang="en-US" sz="1778" b="1" dirty="0"/>
              <a:t> Cordon)</a:t>
            </a:r>
          </a:p>
        </p:txBody>
      </p:sp>
      <p:sp>
        <p:nvSpPr>
          <p:cNvPr id="24" name="Flowchart: Predefined Process 23"/>
          <p:cNvSpPr/>
          <p:nvPr/>
        </p:nvSpPr>
        <p:spPr>
          <a:xfrm>
            <a:off x="6033320" y="539982"/>
            <a:ext cx="3750442" cy="526818"/>
          </a:xfrm>
          <a:prstGeom prst="flowChartPredefinedProcess">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78" b="1" dirty="0"/>
              <a:t>Counting Centre/Building</a:t>
            </a:r>
          </a:p>
        </p:txBody>
      </p:sp>
      <p:sp>
        <p:nvSpPr>
          <p:cNvPr id="25" name="Flowchart: Predefined Process 24"/>
          <p:cNvSpPr/>
          <p:nvPr/>
        </p:nvSpPr>
        <p:spPr>
          <a:xfrm>
            <a:off x="1222970" y="42313"/>
            <a:ext cx="2445942" cy="376299"/>
          </a:xfrm>
          <a:prstGeom prst="flowChartPredefinedProcess">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78" b="1" u="sng" dirty="0"/>
              <a:t>Pedestrian Zone </a:t>
            </a:r>
          </a:p>
        </p:txBody>
      </p:sp>
      <p:sp>
        <p:nvSpPr>
          <p:cNvPr id="26" name="Flowchart: Predefined Process 25"/>
          <p:cNvSpPr/>
          <p:nvPr/>
        </p:nvSpPr>
        <p:spPr>
          <a:xfrm>
            <a:off x="1222971" y="845722"/>
            <a:ext cx="2690535" cy="602078"/>
          </a:xfrm>
          <a:prstGeom prst="flowChartPredefinedProcess">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t>(1</a:t>
            </a:r>
            <a:r>
              <a:rPr lang="en-US" sz="1600" b="1" baseline="30000" dirty="0"/>
              <a:t>st</a:t>
            </a:r>
            <a:r>
              <a:rPr lang="en-US" sz="1600" b="1" dirty="0"/>
              <a:t> Cordon)</a:t>
            </a:r>
          </a:p>
          <a:p>
            <a:pPr algn="ctr"/>
            <a:r>
              <a:rPr lang="en-US" sz="1600" b="1" i="1" dirty="0"/>
              <a:t>(No Vehicle, Local Police, </a:t>
            </a:r>
            <a:r>
              <a:rPr lang="en-US" sz="1600" b="1" i="1" dirty="0" smtClean="0"/>
              <a:t>I-Card </a:t>
            </a:r>
            <a:r>
              <a:rPr lang="en-US" sz="1600" b="1" i="1" dirty="0"/>
              <a:t>Checking, Magistrate)</a:t>
            </a:r>
          </a:p>
          <a:p>
            <a:pPr algn="ctr"/>
            <a:endParaRPr lang="en-US" sz="1600" b="1" dirty="0"/>
          </a:p>
        </p:txBody>
      </p:sp>
      <p:sp>
        <p:nvSpPr>
          <p:cNvPr id="32" name="TextBox 31"/>
          <p:cNvSpPr txBox="1"/>
          <p:nvPr/>
        </p:nvSpPr>
        <p:spPr>
          <a:xfrm rot="5400000">
            <a:off x="5134329" y="4390708"/>
            <a:ext cx="1354675" cy="334376"/>
          </a:xfrm>
          <a:prstGeom prst="rect">
            <a:avLst/>
          </a:prstGeom>
          <a:noFill/>
        </p:spPr>
        <p:txBody>
          <a:bodyPr wrap="square" rtlCol="0">
            <a:spAutoFit/>
          </a:bodyPr>
          <a:lstStyle/>
          <a:p>
            <a:pPr algn="r"/>
            <a:r>
              <a:rPr lang="en-US" sz="1580" b="1" i="1" dirty="0"/>
              <a:t>Building Gate</a:t>
            </a:r>
          </a:p>
        </p:txBody>
      </p:sp>
      <p:cxnSp>
        <p:nvCxnSpPr>
          <p:cNvPr id="34" name="Straight Arrow Connector 33"/>
          <p:cNvCxnSpPr/>
          <p:nvPr/>
        </p:nvCxnSpPr>
        <p:spPr>
          <a:xfrm flipH="1">
            <a:off x="1467565" y="1676400"/>
            <a:ext cx="681116" cy="849484"/>
          </a:xfrm>
          <a:prstGeom prst="straightConnector1">
            <a:avLst/>
          </a:prstGeom>
          <a:ln w="28575">
            <a:prstDash val="sysDash"/>
            <a:tailEnd type="arrow"/>
          </a:ln>
        </p:spPr>
        <p:style>
          <a:lnRef idx="3">
            <a:schemeClr val="accent2"/>
          </a:lnRef>
          <a:fillRef idx="0">
            <a:schemeClr val="accent2"/>
          </a:fillRef>
          <a:effectRef idx="2">
            <a:schemeClr val="accent2"/>
          </a:effectRef>
          <a:fontRef idx="minor">
            <a:schemeClr val="tx1"/>
          </a:fontRef>
        </p:style>
      </p:cxnSp>
      <p:sp>
        <p:nvSpPr>
          <p:cNvPr id="36" name="TextBox 35"/>
          <p:cNvSpPr txBox="1"/>
          <p:nvPr/>
        </p:nvSpPr>
        <p:spPr>
          <a:xfrm>
            <a:off x="827856" y="4031078"/>
            <a:ext cx="105990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Cordon </a:t>
            </a:r>
            <a:r>
              <a:rPr lang="en-US" b="1" dirty="0"/>
              <a:t>I</a:t>
            </a:r>
          </a:p>
        </p:txBody>
      </p:sp>
      <p:sp>
        <p:nvSpPr>
          <p:cNvPr id="37" name="TextBox 36"/>
          <p:cNvSpPr txBox="1"/>
          <p:nvPr/>
        </p:nvSpPr>
        <p:spPr>
          <a:xfrm>
            <a:off x="3185808" y="3928859"/>
            <a:ext cx="105990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Cordon II</a:t>
            </a:r>
            <a:endParaRPr lang="en-US" b="1" dirty="0"/>
          </a:p>
        </p:txBody>
      </p:sp>
      <p:sp>
        <p:nvSpPr>
          <p:cNvPr id="2054" name="AutoShape 6" descr="Image result for west bengal police force"/>
          <p:cNvSpPr>
            <a:spLocks noChangeAspect="1" noChangeArrowheads="1"/>
          </p:cNvSpPr>
          <p:nvPr/>
        </p:nvSpPr>
        <p:spPr bwMode="auto">
          <a:xfrm>
            <a:off x="166460" y="-100367"/>
            <a:ext cx="326125" cy="301040"/>
          </a:xfrm>
          <a:prstGeom prst="rect">
            <a:avLst/>
          </a:prstGeom>
          <a:noFill/>
        </p:spPr>
        <p:txBody>
          <a:bodyPr vert="horz" wrap="square" lIns="90312" tIns="45156" rIns="90312" bIns="45156" numCol="1" anchor="t" anchorCtr="0" compatLnSpc="1">
            <a:prstTxWarp prst="textNoShape">
              <a:avLst/>
            </a:prstTxWarp>
          </a:bodyPr>
          <a:lstStyle/>
          <a:p>
            <a:endParaRPr lang="en-US" sz="1778"/>
          </a:p>
        </p:txBody>
      </p:sp>
      <p:pic>
        <p:nvPicPr>
          <p:cNvPr id="38" name="Picture 37" descr="download (3).jpg"/>
          <p:cNvPicPr>
            <a:picLocks noChangeAspect="1"/>
          </p:cNvPicPr>
          <p:nvPr/>
        </p:nvPicPr>
        <p:blipFill>
          <a:blip r:embed="rId6" cstate="print"/>
          <a:stretch>
            <a:fillRect/>
          </a:stretch>
        </p:blipFill>
        <p:spPr>
          <a:xfrm>
            <a:off x="0" y="3407659"/>
            <a:ext cx="1001574" cy="679364"/>
          </a:xfrm>
          <a:prstGeom prst="rect">
            <a:avLst/>
          </a:prstGeom>
        </p:spPr>
      </p:pic>
      <p:pic>
        <p:nvPicPr>
          <p:cNvPr id="39" name="Picture 38" descr="download (4).jpg"/>
          <p:cNvPicPr>
            <a:picLocks noChangeAspect="1"/>
          </p:cNvPicPr>
          <p:nvPr/>
        </p:nvPicPr>
        <p:blipFill>
          <a:blip r:embed="rId7" cstate="print"/>
          <a:stretch>
            <a:fillRect/>
          </a:stretch>
        </p:blipFill>
        <p:spPr>
          <a:xfrm>
            <a:off x="2038285" y="3654781"/>
            <a:ext cx="1102092" cy="762005"/>
          </a:xfrm>
          <a:prstGeom prst="rect">
            <a:avLst/>
          </a:prstGeom>
        </p:spPr>
      </p:pic>
      <p:cxnSp>
        <p:nvCxnSpPr>
          <p:cNvPr id="41" name="Straight Arrow Connector 40"/>
          <p:cNvCxnSpPr/>
          <p:nvPr/>
        </p:nvCxnSpPr>
        <p:spPr>
          <a:xfrm>
            <a:off x="1386033" y="5611532"/>
            <a:ext cx="2201347" cy="1568"/>
          </a:xfrm>
          <a:prstGeom prst="straightConnector1">
            <a:avLst/>
          </a:prstGeom>
          <a:ln>
            <a:prstDash val="dash"/>
            <a:headEnd type="arrow"/>
            <a:tailEnd type="arrow"/>
          </a:ln>
        </p:spPr>
        <p:style>
          <a:lnRef idx="2">
            <a:schemeClr val="accent2"/>
          </a:lnRef>
          <a:fillRef idx="0">
            <a:schemeClr val="accent2"/>
          </a:fillRef>
          <a:effectRef idx="1">
            <a:schemeClr val="accent2"/>
          </a:effectRef>
          <a:fontRef idx="minor">
            <a:schemeClr val="tx1"/>
          </a:fontRef>
        </p:style>
      </p:cxnSp>
      <p:sp>
        <p:nvSpPr>
          <p:cNvPr id="42" name="TextBox 41"/>
          <p:cNvSpPr txBox="1"/>
          <p:nvPr/>
        </p:nvSpPr>
        <p:spPr>
          <a:xfrm>
            <a:off x="1875222" y="5611534"/>
            <a:ext cx="1568859" cy="369332"/>
          </a:xfrm>
          <a:prstGeom prst="rect">
            <a:avLst/>
          </a:prstGeom>
          <a:noFill/>
        </p:spPr>
        <p:txBody>
          <a:bodyPr wrap="square" rtlCol="0">
            <a:spAutoFit/>
          </a:bodyPr>
          <a:lstStyle/>
          <a:p>
            <a:pPr algn="ctr"/>
            <a:r>
              <a:rPr lang="en-US" b="1" i="1" dirty="0"/>
              <a:t>100 Meter</a:t>
            </a:r>
          </a:p>
        </p:txBody>
      </p:sp>
      <p:sp>
        <p:nvSpPr>
          <p:cNvPr id="44" name="TextBox 43"/>
          <p:cNvSpPr txBox="1"/>
          <p:nvPr/>
        </p:nvSpPr>
        <p:spPr>
          <a:xfrm>
            <a:off x="1843881" y="4463541"/>
            <a:ext cx="1570740" cy="584776"/>
          </a:xfrm>
          <a:prstGeom prst="rect">
            <a:avLst/>
          </a:prstGeom>
          <a:noFill/>
        </p:spPr>
        <p:txBody>
          <a:bodyPr wrap="square" rtlCol="0">
            <a:spAutoFit/>
          </a:bodyPr>
          <a:lstStyle/>
          <a:p>
            <a:pPr algn="ctr"/>
            <a:r>
              <a:rPr lang="en-US" sz="1600" b="1" i="1" dirty="0"/>
              <a:t>State Armed </a:t>
            </a:r>
            <a:r>
              <a:rPr lang="en-US" sz="1600" b="1" i="1" dirty="0" smtClean="0"/>
              <a:t>Police</a:t>
            </a:r>
            <a:endParaRPr lang="en-US" sz="1600" b="1" i="1" dirty="0"/>
          </a:p>
        </p:txBody>
      </p:sp>
      <p:sp>
        <p:nvSpPr>
          <p:cNvPr id="49" name="TextBox 48"/>
          <p:cNvSpPr txBox="1"/>
          <p:nvPr/>
        </p:nvSpPr>
        <p:spPr>
          <a:xfrm>
            <a:off x="76200" y="4106338"/>
            <a:ext cx="853281" cy="830997"/>
          </a:xfrm>
          <a:prstGeom prst="rect">
            <a:avLst/>
          </a:prstGeom>
          <a:noFill/>
        </p:spPr>
        <p:txBody>
          <a:bodyPr wrap="square" rtlCol="0">
            <a:spAutoFit/>
          </a:bodyPr>
          <a:lstStyle/>
          <a:p>
            <a:r>
              <a:rPr lang="en-US" sz="1600" b="1" i="1" dirty="0"/>
              <a:t>Local Police Force</a:t>
            </a:r>
          </a:p>
        </p:txBody>
      </p:sp>
      <p:pic>
        <p:nvPicPr>
          <p:cNvPr id="51" name="Picture 50" descr="line-people-color-29009807.jpg"/>
          <p:cNvPicPr/>
          <p:nvPr/>
        </p:nvPicPr>
        <p:blipFill>
          <a:blip r:embed="rId8" cstate="print"/>
          <a:srcRect l="6731" t="16342" r="6861" b="16492"/>
          <a:stretch>
            <a:fillRect/>
          </a:stretch>
        </p:blipFill>
        <p:spPr>
          <a:xfrm flipH="1">
            <a:off x="72815" y="2643699"/>
            <a:ext cx="831891" cy="551980"/>
          </a:xfrm>
          <a:prstGeom prst="rect">
            <a:avLst/>
          </a:prstGeom>
          <a:solidFill>
            <a:schemeClr val="accent2">
              <a:lumMod val="60000"/>
              <a:lumOff val="40000"/>
              <a:alpha val="0"/>
            </a:schemeClr>
          </a:solidFill>
        </p:spPr>
      </p:pic>
      <p:pic>
        <p:nvPicPr>
          <p:cNvPr id="50" name="Picture 49" descr="line-people-color-29009807.jpg"/>
          <p:cNvPicPr/>
          <p:nvPr/>
        </p:nvPicPr>
        <p:blipFill>
          <a:blip r:embed="rId9" cstate="print"/>
          <a:srcRect l="6731" t="16342" r="6861" b="16492"/>
          <a:stretch>
            <a:fillRect/>
          </a:stretch>
        </p:blipFill>
        <p:spPr>
          <a:xfrm flipH="1">
            <a:off x="2107271" y="2676403"/>
            <a:ext cx="1033105" cy="555525"/>
          </a:xfrm>
          <a:prstGeom prst="rect">
            <a:avLst/>
          </a:prstGeom>
        </p:spPr>
      </p:pic>
      <p:sp>
        <p:nvSpPr>
          <p:cNvPr id="53" name="TextBox 52"/>
          <p:cNvSpPr txBox="1"/>
          <p:nvPr/>
        </p:nvSpPr>
        <p:spPr>
          <a:xfrm>
            <a:off x="6547595" y="6097911"/>
            <a:ext cx="2935129" cy="36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778" b="1" dirty="0"/>
              <a:t>Central Armed Police Force</a:t>
            </a:r>
          </a:p>
        </p:txBody>
      </p:sp>
      <p:sp>
        <p:nvSpPr>
          <p:cNvPr id="43" name="TextBox 42"/>
          <p:cNvSpPr txBox="1"/>
          <p:nvPr/>
        </p:nvSpPr>
        <p:spPr>
          <a:xfrm>
            <a:off x="5349081" y="0"/>
            <a:ext cx="4455368" cy="646331"/>
          </a:xfrm>
          <a:prstGeom prst="rect">
            <a:avLst/>
          </a:prstGeom>
          <a:solidFill>
            <a:srgbClr val="800000"/>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b="1" dirty="0" smtClean="0">
                <a:latin typeface="Verdana" pitchFamily="34" charset="0"/>
              </a:rPr>
              <a:t>Counting </a:t>
            </a:r>
            <a:r>
              <a:rPr lang="en-US" b="1" dirty="0">
                <a:latin typeface="Verdana" pitchFamily="34" charset="0"/>
              </a:rPr>
              <a:t>Centre Security </a:t>
            </a:r>
            <a:r>
              <a:rPr lang="en-US" b="1" dirty="0" smtClean="0">
                <a:latin typeface="Verdana" pitchFamily="34" charset="0"/>
              </a:rPr>
              <a:t>Management</a:t>
            </a:r>
            <a:endParaRPr lang="en-US" b="1" dirty="0">
              <a:latin typeface="Verdana" pitchFamily="34" charset="0"/>
            </a:endParaRPr>
          </a:p>
        </p:txBody>
      </p:sp>
      <p:pic>
        <p:nvPicPr>
          <p:cNvPr id="45" name="Picture 44" descr="download (1).jpg"/>
          <p:cNvPicPr>
            <a:picLocks noChangeAspect="1"/>
          </p:cNvPicPr>
          <p:nvPr/>
        </p:nvPicPr>
        <p:blipFill>
          <a:blip r:embed="rId4" cstate="print"/>
          <a:srcRect l="41201" t="23093"/>
          <a:stretch>
            <a:fillRect/>
          </a:stretch>
        </p:blipFill>
        <p:spPr>
          <a:xfrm>
            <a:off x="6547595" y="5159974"/>
            <a:ext cx="1127230" cy="886106"/>
          </a:xfrm>
          <a:prstGeom prst="rect">
            <a:avLst/>
          </a:prstGeom>
        </p:spPr>
      </p:pic>
      <p:pic>
        <p:nvPicPr>
          <p:cNvPr id="46" name="Picture 45" descr="download (2).jpg"/>
          <p:cNvPicPr>
            <a:picLocks noChangeAspect="1"/>
          </p:cNvPicPr>
          <p:nvPr/>
        </p:nvPicPr>
        <p:blipFill>
          <a:blip r:embed="rId5" cstate="print"/>
          <a:srcRect l="14835" t="19565" r="14835" b="19565"/>
          <a:stretch>
            <a:fillRect/>
          </a:stretch>
        </p:blipFill>
        <p:spPr>
          <a:xfrm>
            <a:off x="6773375" y="4633155"/>
            <a:ext cx="677334" cy="428038"/>
          </a:xfrm>
          <a:prstGeom prst="rect">
            <a:avLst/>
          </a:prstGeom>
        </p:spPr>
      </p:pic>
      <p:pic>
        <p:nvPicPr>
          <p:cNvPr id="47" name="Picture 46" descr="download (2).jpg"/>
          <p:cNvPicPr>
            <a:picLocks noChangeAspect="1"/>
          </p:cNvPicPr>
          <p:nvPr/>
        </p:nvPicPr>
        <p:blipFill>
          <a:blip r:embed="rId5" cstate="print"/>
          <a:srcRect l="14835" t="19565" r="14835" b="19565"/>
          <a:stretch>
            <a:fillRect/>
          </a:stretch>
        </p:blipFill>
        <p:spPr>
          <a:xfrm>
            <a:off x="8429088" y="4633155"/>
            <a:ext cx="677334" cy="428038"/>
          </a:xfrm>
          <a:prstGeom prst="rect">
            <a:avLst/>
          </a:prstGeom>
        </p:spPr>
      </p:pic>
      <p:grpSp>
        <p:nvGrpSpPr>
          <p:cNvPr id="1033" name="Group 9"/>
          <p:cNvGrpSpPr>
            <a:grpSpLocks/>
          </p:cNvGrpSpPr>
          <p:nvPr/>
        </p:nvGrpSpPr>
        <p:grpSpPr bwMode="auto">
          <a:xfrm rot="5400000">
            <a:off x="696152" y="98758"/>
            <a:ext cx="780820" cy="968969"/>
            <a:chOff x="2745" y="5910"/>
            <a:chExt cx="1245" cy="1545"/>
          </a:xfrm>
        </p:grpSpPr>
        <p:cxnSp>
          <p:nvCxnSpPr>
            <p:cNvPr id="1034" name="AutoShape 10"/>
            <p:cNvCxnSpPr>
              <a:cxnSpLocks noChangeShapeType="1"/>
            </p:cNvCxnSpPr>
            <p:nvPr/>
          </p:nvCxnSpPr>
          <p:spPr bwMode="auto">
            <a:xfrm>
              <a:off x="3990" y="5910"/>
              <a:ext cx="0" cy="1305"/>
            </a:xfrm>
            <a:prstGeom prst="straightConnector1">
              <a:avLst/>
            </a:prstGeom>
            <a:noFill/>
            <a:ln w="9525">
              <a:solidFill>
                <a:srgbClr val="000000"/>
              </a:solidFill>
              <a:round/>
              <a:headEnd/>
              <a:tailEnd/>
            </a:ln>
          </p:spPr>
        </p:cxnSp>
        <p:cxnSp>
          <p:nvCxnSpPr>
            <p:cNvPr id="1035" name="AutoShape 11"/>
            <p:cNvCxnSpPr>
              <a:cxnSpLocks noChangeShapeType="1"/>
            </p:cNvCxnSpPr>
            <p:nvPr/>
          </p:nvCxnSpPr>
          <p:spPr bwMode="auto">
            <a:xfrm>
              <a:off x="2745" y="5910"/>
              <a:ext cx="0" cy="1305"/>
            </a:xfrm>
            <a:prstGeom prst="straightConnector1">
              <a:avLst/>
            </a:prstGeom>
            <a:noFill/>
            <a:ln w="9525">
              <a:solidFill>
                <a:srgbClr val="000000"/>
              </a:solidFill>
              <a:round/>
              <a:headEnd/>
              <a:tailEnd/>
            </a:ln>
          </p:spPr>
        </p:cxnSp>
        <p:cxnSp>
          <p:nvCxnSpPr>
            <p:cNvPr id="1036" name="AutoShape 12"/>
            <p:cNvCxnSpPr>
              <a:cxnSpLocks noChangeShapeType="1"/>
            </p:cNvCxnSpPr>
            <p:nvPr/>
          </p:nvCxnSpPr>
          <p:spPr bwMode="auto">
            <a:xfrm>
              <a:off x="2985" y="5910"/>
              <a:ext cx="0" cy="1305"/>
            </a:xfrm>
            <a:prstGeom prst="straightConnector1">
              <a:avLst/>
            </a:prstGeom>
            <a:noFill/>
            <a:ln w="9525">
              <a:solidFill>
                <a:srgbClr val="000000"/>
              </a:solidFill>
              <a:round/>
              <a:headEnd/>
              <a:tailEnd/>
            </a:ln>
          </p:spPr>
        </p:cxnSp>
        <p:cxnSp>
          <p:nvCxnSpPr>
            <p:cNvPr id="1037" name="AutoShape 13"/>
            <p:cNvCxnSpPr>
              <a:cxnSpLocks noChangeShapeType="1"/>
            </p:cNvCxnSpPr>
            <p:nvPr/>
          </p:nvCxnSpPr>
          <p:spPr bwMode="auto">
            <a:xfrm>
              <a:off x="3233" y="5910"/>
              <a:ext cx="0" cy="1305"/>
            </a:xfrm>
            <a:prstGeom prst="straightConnector1">
              <a:avLst/>
            </a:prstGeom>
            <a:noFill/>
            <a:ln w="9525">
              <a:solidFill>
                <a:srgbClr val="000000"/>
              </a:solidFill>
              <a:round/>
              <a:headEnd/>
              <a:tailEnd/>
            </a:ln>
          </p:spPr>
        </p:cxnSp>
        <p:cxnSp>
          <p:nvCxnSpPr>
            <p:cNvPr id="1038" name="AutoShape 14"/>
            <p:cNvCxnSpPr>
              <a:cxnSpLocks noChangeShapeType="1"/>
            </p:cNvCxnSpPr>
            <p:nvPr/>
          </p:nvCxnSpPr>
          <p:spPr bwMode="auto">
            <a:xfrm>
              <a:off x="3465" y="5910"/>
              <a:ext cx="0" cy="1305"/>
            </a:xfrm>
            <a:prstGeom prst="straightConnector1">
              <a:avLst/>
            </a:prstGeom>
            <a:noFill/>
            <a:ln w="9525">
              <a:solidFill>
                <a:srgbClr val="000000"/>
              </a:solidFill>
              <a:round/>
              <a:headEnd/>
              <a:tailEnd/>
            </a:ln>
          </p:spPr>
        </p:cxnSp>
        <p:cxnSp>
          <p:nvCxnSpPr>
            <p:cNvPr id="1039" name="AutoShape 15"/>
            <p:cNvCxnSpPr>
              <a:cxnSpLocks noChangeShapeType="1"/>
            </p:cNvCxnSpPr>
            <p:nvPr/>
          </p:nvCxnSpPr>
          <p:spPr bwMode="auto">
            <a:xfrm>
              <a:off x="3705" y="5910"/>
              <a:ext cx="0" cy="1305"/>
            </a:xfrm>
            <a:prstGeom prst="straightConnector1">
              <a:avLst/>
            </a:prstGeom>
            <a:noFill/>
            <a:ln w="9525">
              <a:solidFill>
                <a:srgbClr val="000000"/>
              </a:solidFill>
              <a:round/>
              <a:headEnd/>
              <a:tailEnd/>
            </a:ln>
          </p:spPr>
        </p:cxnSp>
        <p:cxnSp>
          <p:nvCxnSpPr>
            <p:cNvPr id="1040" name="AutoShape 16"/>
            <p:cNvCxnSpPr>
              <a:cxnSpLocks noChangeShapeType="1"/>
            </p:cNvCxnSpPr>
            <p:nvPr/>
          </p:nvCxnSpPr>
          <p:spPr bwMode="auto">
            <a:xfrm>
              <a:off x="2745" y="5910"/>
              <a:ext cx="1245" cy="0"/>
            </a:xfrm>
            <a:prstGeom prst="straightConnector1">
              <a:avLst/>
            </a:prstGeom>
            <a:noFill/>
            <a:ln w="9525">
              <a:solidFill>
                <a:srgbClr val="000000"/>
              </a:solidFill>
              <a:round/>
              <a:headEnd/>
              <a:tailEnd/>
            </a:ln>
          </p:spPr>
        </p:cxnSp>
        <p:cxnSp>
          <p:nvCxnSpPr>
            <p:cNvPr id="1041" name="AutoShape 17"/>
            <p:cNvCxnSpPr>
              <a:cxnSpLocks noChangeShapeType="1"/>
            </p:cNvCxnSpPr>
            <p:nvPr/>
          </p:nvCxnSpPr>
          <p:spPr bwMode="auto">
            <a:xfrm>
              <a:off x="2745" y="7215"/>
              <a:ext cx="1245" cy="0"/>
            </a:xfrm>
            <a:prstGeom prst="straightConnector1">
              <a:avLst/>
            </a:prstGeom>
            <a:noFill/>
            <a:ln w="9525">
              <a:solidFill>
                <a:srgbClr val="000000"/>
              </a:solidFill>
              <a:round/>
              <a:headEnd/>
              <a:tailEnd/>
            </a:ln>
          </p:spPr>
        </p:cxnSp>
        <p:sp>
          <p:nvSpPr>
            <p:cNvPr id="1042" name="Oval 18"/>
            <p:cNvSpPr>
              <a:spLocks noChangeArrowheads="1"/>
            </p:cNvSpPr>
            <p:nvPr/>
          </p:nvSpPr>
          <p:spPr bwMode="auto">
            <a:xfrm>
              <a:off x="2902" y="722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sp>
          <p:nvSpPr>
            <p:cNvPr id="1043" name="Oval 19"/>
            <p:cNvSpPr>
              <a:spLocks noChangeArrowheads="1"/>
            </p:cNvSpPr>
            <p:nvPr/>
          </p:nvSpPr>
          <p:spPr bwMode="auto">
            <a:xfrm>
              <a:off x="3577" y="719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grpSp>
      <p:grpSp>
        <p:nvGrpSpPr>
          <p:cNvPr id="75" name="Group 9"/>
          <p:cNvGrpSpPr>
            <a:grpSpLocks/>
          </p:cNvGrpSpPr>
          <p:nvPr/>
        </p:nvGrpSpPr>
        <p:grpSpPr bwMode="auto">
          <a:xfrm rot="5400000">
            <a:off x="704014" y="926615"/>
            <a:ext cx="780820" cy="968969"/>
            <a:chOff x="2745" y="5910"/>
            <a:chExt cx="1245" cy="1545"/>
          </a:xfrm>
        </p:grpSpPr>
        <p:cxnSp>
          <p:nvCxnSpPr>
            <p:cNvPr id="76" name="AutoShape 10"/>
            <p:cNvCxnSpPr>
              <a:cxnSpLocks noChangeShapeType="1"/>
            </p:cNvCxnSpPr>
            <p:nvPr/>
          </p:nvCxnSpPr>
          <p:spPr bwMode="auto">
            <a:xfrm>
              <a:off x="3990" y="5910"/>
              <a:ext cx="0" cy="1305"/>
            </a:xfrm>
            <a:prstGeom prst="straightConnector1">
              <a:avLst/>
            </a:prstGeom>
            <a:noFill/>
            <a:ln w="9525">
              <a:solidFill>
                <a:srgbClr val="000000"/>
              </a:solidFill>
              <a:round/>
              <a:headEnd/>
              <a:tailEnd/>
            </a:ln>
          </p:spPr>
        </p:cxnSp>
        <p:cxnSp>
          <p:nvCxnSpPr>
            <p:cNvPr id="77" name="AutoShape 11"/>
            <p:cNvCxnSpPr>
              <a:cxnSpLocks noChangeShapeType="1"/>
            </p:cNvCxnSpPr>
            <p:nvPr/>
          </p:nvCxnSpPr>
          <p:spPr bwMode="auto">
            <a:xfrm>
              <a:off x="2745" y="5910"/>
              <a:ext cx="0" cy="1305"/>
            </a:xfrm>
            <a:prstGeom prst="straightConnector1">
              <a:avLst/>
            </a:prstGeom>
            <a:noFill/>
            <a:ln w="9525">
              <a:solidFill>
                <a:srgbClr val="000000"/>
              </a:solidFill>
              <a:round/>
              <a:headEnd/>
              <a:tailEnd/>
            </a:ln>
          </p:spPr>
        </p:cxnSp>
        <p:cxnSp>
          <p:nvCxnSpPr>
            <p:cNvPr id="78" name="AutoShape 12"/>
            <p:cNvCxnSpPr>
              <a:cxnSpLocks noChangeShapeType="1"/>
            </p:cNvCxnSpPr>
            <p:nvPr/>
          </p:nvCxnSpPr>
          <p:spPr bwMode="auto">
            <a:xfrm>
              <a:off x="2985" y="5910"/>
              <a:ext cx="0" cy="1305"/>
            </a:xfrm>
            <a:prstGeom prst="straightConnector1">
              <a:avLst/>
            </a:prstGeom>
            <a:noFill/>
            <a:ln w="9525">
              <a:solidFill>
                <a:srgbClr val="000000"/>
              </a:solidFill>
              <a:round/>
              <a:headEnd/>
              <a:tailEnd/>
            </a:ln>
          </p:spPr>
        </p:cxnSp>
        <p:cxnSp>
          <p:nvCxnSpPr>
            <p:cNvPr id="79" name="AutoShape 13"/>
            <p:cNvCxnSpPr>
              <a:cxnSpLocks noChangeShapeType="1"/>
            </p:cNvCxnSpPr>
            <p:nvPr/>
          </p:nvCxnSpPr>
          <p:spPr bwMode="auto">
            <a:xfrm>
              <a:off x="3233" y="5910"/>
              <a:ext cx="0" cy="1305"/>
            </a:xfrm>
            <a:prstGeom prst="straightConnector1">
              <a:avLst/>
            </a:prstGeom>
            <a:noFill/>
            <a:ln w="9525">
              <a:solidFill>
                <a:srgbClr val="000000"/>
              </a:solidFill>
              <a:round/>
              <a:headEnd/>
              <a:tailEnd/>
            </a:ln>
          </p:spPr>
        </p:cxnSp>
        <p:cxnSp>
          <p:nvCxnSpPr>
            <p:cNvPr id="80" name="AutoShape 14"/>
            <p:cNvCxnSpPr>
              <a:cxnSpLocks noChangeShapeType="1"/>
            </p:cNvCxnSpPr>
            <p:nvPr/>
          </p:nvCxnSpPr>
          <p:spPr bwMode="auto">
            <a:xfrm>
              <a:off x="3465" y="5910"/>
              <a:ext cx="0" cy="1305"/>
            </a:xfrm>
            <a:prstGeom prst="straightConnector1">
              <a:avLst/>
            </a:prstGeom>
            <a:noFill/>
            <a:ln w="9525">
              <a:solidFill>
                <a:srgbClr val="000000"/>
              </a:solidFill>
              <a:round/>
              <a:headEnd/>
              <a:tailEnd/>
            </a:ln>
          </p:spPr>
        </p:cxnSp>
        <p:cxnSp>
          <p:nvCxnSpPr>
            <p:cNvPr id="81" name="AutoShape 15"/>
            <p:cNvCxnSpPr>
              <a:cxnSpLocks noChangeShapeType="1"/>
            </p:cNvCxnSpPr>
            <p:nvPr/>
          </p:nvCxnSpPr>
          <p:spPr bwMode="auto">
            <a:xfrm>
              <a:off x="3705" y="5910"/>
              <a:ext cx="0" cy="1305"/>
            </a:xfrm>
            <a:prstGeom prst="straightConnector1">
              <a:avLst/>
            </a:prstGeom>
            <a:noFill/>
            <a:ln w="9525">
              <a:solidFill>
                <a:srgbClr val="000000"/>
              </a:solidFill>
              <a:round/>
              <a:headEnd/>
              <a:tailEnd/>
            </a:ln>
          </p:spPr>
        </p:cxnSp>
        <p:cxnSp>
          <p:nvCxnSpPr>
            <p:cNvPr id="82" name="AutoShape 16"/>
            <p:cNvCxnSpPr>
              <a:cxnSpLocks noChangeShapeType="1"/>
            </p:cNvCxnSpPr>
            <p:nvPr/>
          </p:nvCxnSpPr>
          <p:spPr bwMode="auto">
            <a:xfrm>
              <a:off x="2745" y="5910"/>
              <a:ext cx="1245" cy="0"/>
            </a:xfrm>
            <a:prstGeom prst="straightConnector1">
              <a:avLst/>
            </a:prstGeom>
            <a:noFill/>
            <a:ln w="9525">
              <a:solidFill>
                <a:srgbClr val="000000"/>
              </a:solidFill>
              <a:round/>
              <a:headEnd/>
              <a:tailEnd/>
            </a:ln>
          </p:spPr>
        </p:cxnSp>
        <p:cxnSp>
          <p:nvCxnSpPr>
            <p:cNvPr id="83" name="AutoShape 17"/>
            <p:cNvCxnSpPr>
              <a:cxnSpLocks noChangeShapeType="1"/>
            </p:cNvCxnSpPr>
            <p:nvPr/>
          </p:nvCxnSpPr>
          <p:spPr bwMode="auto">
            <a:xfrm>
              <a:off x="2745" y="7215"/>
              <a:ext cx="1245" cy="0"/>
            </a:xfrm>
            <a:prstGeom prst="straightConnector1">
              <a:avLst/>
            </a:prstGeom>
            <a:noFill/>
            <a:ln w="9525">
              <a:solidFill>
                <a:srgbClr val="000000"/>
              </a:solidFill>
              <a:round/>
              <a:headEnd/>
              <a:tailEnd/>
            </a:ln>
          </p:spPr>
        </p:cxnSp>
        <p:sp>
          <p:nvSpPr>
            <p:cNvPr id="84" name="Oval 18"/>
            <p:cNvSpPr>
              <a:spLocks noChangeArrowheads="1"/>
            </p:cNvSpPr>
            <p:nvPr/>
          </p:nvSpPr>
          <p:spPr bwMode="auto">
            <a:xfrm>
              <a:off x="2902" y="722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sp>
          <p:nvSpPr>
            <p:cNvPr id="85" name="Oval 19"/>
            <p:cNvSpPr>
              <a:spLocks noChangeArrowheads="1"/>
            </p:cNvSpPr>
            <p:nvPr/>
          </p:nvSpPr>
          <p:spPr bwMode="auto">
            <a:xfrm>
              <a:off x="3577" y="719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grpSp>
      <p:grpSp>
        <p:nvGrpSpPr>
          <p:cNvPr id="86" name="Group 9"/>
          <p:cNvGrpSpPr>
            <a:grpSpLocks/>
          </p:cNvGrpSpPr>
          <p:nvPr/>
        </p:nvGrpSpPr>
        <p:grpSpPr bwMode="auto">
          <a:xfrm rot="5400000">
            <a:off x="696152" y="1754472"/>
            <a:ext cx="780820" cy="968969"/>
            <a:chOff x="2745" y="5910"/>
            <a:chExt cx="1245" cy="1545"/>
          </a:xfrm>
        </p:grpSpPr>
        <p:cxnSp>
          <p:nvCxnSpPr>
            <p:cNvPr id="87" name="AutoShape 10"/>
            <p:cNvCxnSpPr>
              <a:cxnSpLocks noChangeShapeType="1"/>
            </p:cNvCxnSpPr>
            <p:nvPr/>
          </p:nvCxnSpPr>
          <p:spPr bwMode="auto">
            <a:xfrm>
              <a:off x="3990" y="5910"/>
              <a:ext cx="0" cy="1305"/>
            </a:xfrm>
            <a:prstGeom prst="straightConnector1">
              <a:avLst/>
            </a:prstGeom>
            <a:noFill/>
            <a:ln w="9525">
              <a:solidFill>
                <a:srgbClr val="000000"/>
              </a:solidFill>
              <a:round/>
              <a:headEnd/>
              <a:tailEnd/>
            </a:ln>
          </p:spPr>
        </p:cxnSp>
        <p:cxnSp>
          <p:nvCxnSpPr>
            <p:cNvPr id="88" name="AutoShape 11"/>
            <p:cNvCxnSpPr>
              <a:cxnSpLocks noChangeShapeType="1"/>
            </p:cNvCxnSpPr>
            <p:nvPr/>
          </p:nvCxnSpPr>
          <p:spPr bwMode="auto">
            <a:xfrm>
              <a:off x="2745" y="5910"/>
              <a:ext cx="0" cy="1305"/>
            </a:xfrm>
            <a:prstGeom prst="straightConnector1">
              <a:avLst/>
            </a:prstGeom>
            <a:noFill/>
            <a:ln w="9525">
              <a:solidFill>
                <a:srgbClr val="000000"/>
              </a:solidFill>
              <a:round/>
              <a:headEnd/>
              <a:tailEnd/>
            </a:ln>
          </p:spPr>
        </p:cxnSp>
        <p:cxnSp>
          <p:nvCxnSpPr>
            <p:cNvPr id="89" name="AutoShape 12"/>
            <p:cNvCxnSpPr>
              <a:cxnSpLocks noChangeShapeType="1"/>
            </p:cNvCxnSpPr>
            <p:nvPr/>
          </p:nvCxnSpPr>
          <p:spPr bwMode="auto">
            <a:xfrm>
              <a:off x="2985" y="5910"/>
              <a:ext cx="0" cy="1305"/>
            </a:xfrm>
            <a:prstGeom prst="straightConnector1">
              <a:avLst/>
            </a:prstGeom>
            <a:noFill/>
            <a:ln w="9525">
              <a:solidFill>
                <a:srgbClr val="000000"/>
              </a:solidFill>
              <a:round/>
              <a:headEnd/>
              <a:tailEnd/>
            </a:ln>
          </p:spPr>
        </p:cxnSp>
        <p:cxnSp>
          <p:nvCxnSpPr>
            <p:cNvPr id="90" name="AutoShape 13"/>
            <p:cNvCxnSpPr>
              <a:cxnSpLocks noChangeShapeType="1"/>
            </p:cNvCxnSpPr>
            <p:nvPr/>
          </p:nvCxnSpPr>
          <p:spPr bwMode="auto">
            <a:xfrm>
              <a:off x="3233" y="5910"/>
              <a:ext cx="0" cy="1305"/>
            </a:xfrm>
            <a:prstGeom prst="straightConnector1">
              <a:avLst/>
            </a:prstGeom>
            <a:noFill/>
            <a:ln w="9525">
              <a:solidFill>
                <a:srgbClr val="000000"/>
              </a:solidFill>
              <a:round/>
              <a:headEnd/>
              <a:tailEnd/>
            </a:ln>
          </p:spPr>
        </p:cxnSp>
        <p:cxnSp>
          <p:nvCxnSpPr>
            <p:cNvPr id="91" name="AutoShape 14"/>
            <p:cNvCxnSpPr>
              <a:cxnSpLocks noChangeShapeType="1"/>
            </p:cNvCxnSpPr>
            <p:nvPr/>
          </p:nvCxnSpPr>
          <p:spPr bwMode="auto">
            <a:xfrm>
              <a:off x="3465" y="5910"/>
              <a:ext cx="0" cy="1305"/>
            </a:xfrm>
            <a:prstGeom prst="straightConnector1">
              <a:avLst/>
            </a:prstGeom>
            <a:noFill/>
            <a:ln w="9525">
              <a:solidFill>
                <a:srgbClr val="000000"/>
              </a:solidFill>
              <a:round/>
              <a:headEnd/>
              <a:tailEnd/>
            </a:ln>
          </p:spPr>
        </p:cxnSp>
        <p:cxnSp>
          <p:nvCxnSpPr>
            <p:cNvPr id="92" name="AutoShape 15"/>
            <p:cNvCxnSpPr>
              <a:cxnSpLocks noChangeShapeType="1"/>
            </p:cNvCxnSpPr>
            <p:nvPr/>
          </p:nvCxnSpPr>
          <p:spPr bwMode="auto">
            <a:xfrm>
              <a:off x="3705" y="5910"/>
              <a:ext cx="0" cy="1305"/>
            </a:xfrm>
            <a:prstGeom prst="straightConnector1">
              <a:avLst/>
            </a:prstGeom>
            <a:noFill/>
            <a:ln w="9525">
              <a:solidFill>
                <a:srgbClr val="000000"/>
              </a:solidFill>
              <a:round/>
              <a:headEnd/>
              <a:tailEnd/>
            </a:ln>
          </p:spPr>
        </p:cxnSp>
        <p:cxnSp>
          <p:nvCxnSpPr>
            <p:cNvPr id="93" name="AutoShape 16"/>
            <p:cNvCxnSpPr>
              <a:cxnSpLocks noChangeShapeType="1"/>
            </p:cNvCxnSpPr>
            <p:nvPr/>
          </p:nvCxnSpPr>
          <p:spPr bwMode="auto">
            <a:xfrm>
              <a:off x="2745" y="5910"/>
              <a:ext cx="1245" cy="0"/>
            </a:xfrm>
            <a:prstGeom prst="straightConnector1">
              <a:avLst/>
            </a:prstGeom>
            <a:noFill/>
            <a:ln w="9525">
              <a:solidFill>
                <a:srgbClr val="000000"/>
              </a:solidFill>
              <a:round/>
              <a:headEnd/>
              <a:tailEnd/>
            </a:ln>
          </p:spPr>
        </p:cxnSp>
        <p:cxnSp>
          <p:nvCxnSpPr>
            <p:cNvPr id="94" name="AutoShape 17"/>
            <p:cNvCxnSpPr>
              <a:cxnSpLocks noChangeShapeType="1"/>
            </p:cNvCxnSpPr>
            <p:nvPr/>
          </p:nvCxnSpPr>
          <p:spPr bwMode="auto">
            <a:xfrm>
              <a:off x="2745" y="7215"/>
              <a:ext cx="1245" cy="0"/>
            </a:xfrm>
            <a:prstGeom prst="straightConnector1">
              <a:avLst/>
            </a:prstGeom>
            <a:noFill/>
            <a:ln w="9525">
              <a:solidFill>
                <a:srgbClr val="000000"/>
              </a:solidFill>
              <a:round/>
              <a:headEnd/>
              <a:tailEnd/>
            </a:ln>
          </p:spPr>
        </p:cxnSp>
        <p:sp>
          <p:nvSpPr>
            <p:cNvPr id="95" name="Oval 18"/>
            <p:cNvSpPr>
              <a:spLocks noChangeArrowheads="1"/>
            </p:cNvSpPr>
            <p:nvPr/>
          </p:nvSpPr>
          <p:spPr bwMode="auto">
            <a:xfrm>
              <a:off x="2902" y="722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sp>
          <p:nvSpPr>
            <p:cNvPr id="96" name="Oval 19"/>
            <p:cNvSpPr>
              <a:spLocks noChangeArrowheads="1"/>
            </p:cNvSpPr>
            <p:nvPr/>
          </p:nvSpPr>
          <p:spPr bwMode="auto">
            <a:xfrm>
              <a:off x="3577" y="719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grpSp>
      <p:grpSp>
        <p:nvGrpSpPr>
          <p:cNvPr id="98" name="Group 9"/>
          <p:cNvGrpSpPr>
            <a:grpSpLocks/>
          </p:cNvGrpSpPr>
          <p:nvPr/>
        </p:nvGrpSpPr>
        <p:grpSpPr bwMode="auto">
          <a:xfrm rot="5400000">
            <a:off x="840400" y="4285080"/>
            <a:ext cx="780820" cy="968969"/>
            <a:chOff x="2745" y="5910"/>
            <a:chExt cx="1245" cy="1545"/>
          </a:xfrm>
        </p:grpSpPr>
        <p:cxnSp>
          <p:nvCxnSpPr>
            <p:cNvPr id="99" name="AutoShape 10"/>
            <p:cNvCxnSpPr>
              <a:cxnSpLocks noChangeShapeType="1"/>
            </p:cNvCxnSpPr>
            <p:nvPr/>
          </p:nvCxnSpPr>
          <p:spPr bwMode="auto">
            <a:xfrm>
              <a:off x="3990" y="5910"/>
              <a:ext cx="0" cy="1305"/>
            </a:xfrm>
            <a:prstGeom prst="straightConnector1">
              <a:avLst/>
            </a:prstGeom>
            <a:noFill/>
            <a:ln w="9525">
              <a:solidFill>
                <a:srgbClr val="000000"/>
              </a:solidFill>
              <a:round/>
              <a:headEnd/>
              <a:tailEnd/>
            </a:ln>
          </p:spPr>
        </p:cxnSp>
        <p:cxnSp>
          <p:nvCxnSpPr>
            <p:cNvPr id="100" name="AutoShape 11"/>
            <p:cNvCxnSpPr>
              <a:cxnSpLocks noChangeShapeType="1"/>
            </p:cNvCxnSpPr>
            <p:nvPr/>
          </p:nvCxnSpPr>
          <p:spPr bwMode="auto">
            <a:xfrm>
              <a:off x="2745" y="5910"/>
              <a:ext cx="0" cy="1305"/>
            </a:xfrm>
            <a:prstGeom prst="straightConnector1">
              <a:avLst/>
            </a:prstGeom>
            <a:noFill/>
            <a:ln w="9525">
              <a:solidFill>
                <a:srgbClr val="000000"/>
              </a:solidFill>
              <a:round/>
              <a:headEnd/>
              <a:tailEnd/>
            </a:ln>
          </p:spPr>
        </p:cxnSp>
        <p:cxnSp>
          <p:nvCxnSpPr>
            <p:cNvPr id="101" name="AutoShape 12"/>
            <p:cNvCxnSpPr>
              <a:cxnSpLocks noChangeShapeType="1"/>
            </p:cNvCxnSpPr>
            <p:nvPr/>
          </p:nvCxnSpPr>
          <p:spPr bwMode="auto">
            <a:xfrm>
              <a:off x="2985" y="5910"/>
              <a:ext cx="0" cy="1305"/>
            </a:xfrm>
            <a:prstGeom prst="straightConnector1">
              <a:avLst/>
            </a:prstGeom>
            <a:noFill/>
            <a:ln w="9525">
              <a:solidFill>
                <a:srgbClr val="000000"/>
              </a:solidFill>
              <a:round/>
              <a:headEnd/>
              <a:tailEnd/>
            </a:ln>
          </p:spPr>
        </p:cxnSp>
        <p:cxnSp>
          <p:nvCxnSpPr>
            <p:cNvPr id="102" name="AutoShape 13"/>
            <p:cNvCxnSpPr>
              <a:cxnSpLocks noChangeShapeType="1"/>
            </p:cNvCxnSpPr>
            <p:nvPr/>
          </p:nvCxnSpPr>
          <p:spPr bwMode="auto">
            <a:xfrm>
              <a:off x="3233" y="5910"/>
              <a:ext cx="0" cy="1305"/>
            </a:xfrm>
            <a:prstGeom prst="straightConnector1">
              <a:avLst/>
            </a:prstGeom>
            <a:noFill/>
            <a:ln w="9525">
              <a:solidFill>
                <a:srgbClr val="000000"/>
              </a:solidFill>
              <a:round/>
              <a:headEnd/>
              <a:tailEnd/>
            </a:ln>
          </p:spPr>
        </p:cxnSp>
        <p:cxnSp>
          <p:nvCxnSpPr>
            <p:cNvPr id="103" name="AutoShape 14"/>
            <p:cNvCxnSpPr>
              <a:cxnSpLocks noChangeShapeType="1"/>
            </p:cNvCxnSpPr>
            <p:nvPr/>
          </p:nvCxnSpPr>
          <p:spPr bwMode="auto">
            <a:xfrm>
              <a:off x="3465" y="5910"/>
              <a:ext cx="0" cy="1305"/>
            </a:xfrm>
            <a:prstGeom prst="straightConnector1">
              <a:avLst/>
            </a:prstGeom>
            <a:noFill/>
            <a:ln w="9525">
              <a:solidFill>
                <a:srgbClr val="000000"/>
              </a:solidFill>
              <a:round/>
              <a:headEnd/>
              <a:tailEnd/>
            </a:ln>
          </p:spPr>
        </p:cxnSp>
        <p:cxnSp>
          <p:nvCxnSpPr>
            <p:cNvPr id="104" name="AutoShape 15"/>
            <p:cNvCxnSpPr>
              <a:cxnSpLocks noChangeShapeType="1"/>
            </p:cNvCxnSpPr>
            <p:nvPr/>
          </p:nvCxnSpPr>
          <p:spPr bwMode="auto">
            <a:xfrm>
              <a:off x="3705" y="5910"/>
              <a:ext cx="0" cy="1305"/>
            </a:xfrm>
            <a:prstGeom prst="straightConnector1">
              <a:avLst/>
            </a:prstGeom>
            <a:noFill/>
            <a:ln w="9525">
              <a:solidFill>
                <a:srgbClr val="000000"/>
              </a:solidFill>
              <a:round/>
              <a:headEnd/>
              <a:tailEnd/>
            </a:ln>
          </p:spPr>
        </p:cxnSp>
        <p:cxnSp>
          <p:nvCxnSpPr>
            <p:cNvPr id="105" name="AutoShape 16"/>
            <p:cNvCxnSpPr>
              <a:cxnSpLocks noChangeShapeType="1"/>
            </p:cNvCxnSpPr>
            <p:nvPr/>
          </p:nvCxnSpPr>
          <p:spPr bwMode="auto">
            <a:xfrm>
              <a:off x="2745" y="5910"/>
              <a:ext cx="1245" cy="0"/>
            </a:xfrm>
            <a:prstGeom prst="straightConnector1">
              <a:avLst/>
            </a:prstGeom>
            <a:noFill/>
            <a:ln w="9525">
              <a:solidFill>
                <a:srgbClr val="000000"/>
              </a:solidFill>
              <a:round/>
              <a:headEnd/>
              <a:tailEnd/>
            </a:ln>
          </p:spPr>
        </p:cxnSp>
        <p:cxnSp>
          <p:nvCxnSpPr>
            <p:cNvPr id="106" name="AutoShape 17"/>
            <p:cNvCxnSpPr>
              <a:cxnSpLocks noChangeShapeType="1"/>
            </p:cNvCxnSpPr>
            <p:nvPr/>
          </p:nvCxnSpPr>
          <p:spPr bwMode="auto">
            <a:xfrm>
              <a:off x="2745" y="7215"/>
              <a:ext cx="1245" cy="0"/>
            </a:xfrm>
            <a:prstGeom prst="straightConnector1">
              <a:avLst/>
            </a:prstGeom>
            <a:noFill/>
            <a:ln w="9525">
              <a:solidFill>
                <a:srgbClr val="000000"/>
              </a:solidFill>
              <a:round/>
              <a:headEnd/>
              <a:tailEnd/>
            </a:ln>
          </p:spPr>
        </p:cxnSp>
        <p:sp>
          <p:nvSpPr>
            <p:cNvPr id="107" name="Oval 18"/>
            <p:cNvSpPr>
              <a:spLocks noChangeArrowheads="1"/>
            </p:cNvSpPr>
            <p:nvPr/>
          </p:nvSpPr>
          <p:spPr bwMode="auto">
            <a:xfrm>
              <a:off x="2902" y="722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sp>
          <p:nvSpPr>
            <p:cNvPr id="108" name="Oval 19"/>
            <p:cNvSpPr>
              <a:spLocks noChangeArrowheads="1"/>
            </p:cNvSpPr>
            <p:nvPr/>
          </p:nvSpPr>
          <p:spPr bwMode="auto">
            <a:xfrm>
              <a:off x="3577" y="719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grpSp>
      <p:grpSp>
        <p:nvGrpSpPr>
          <p:cNvPr id="109" name="Group 9"/>
          <p:cNvGrpSpPr>
            <a:grpSpLocks/>
          </p:cNvGrpSpPr>
          <p:nvPr/>
        </p:nvGrpSpPr>
        <p:grpSpPr bwMode="auto">
          <a:xfrm rot="5400000">
            <a:off x="848262" y="5112936"/>
            <a:ext cx="780820" cy="968969"/>
            <a:chOff x="2745" y="5910"/>
            <a:chExt cx="1245" cy="1545"/>
          </a:xfrm>
        </p:grpSpPr>
        <p:cxnSp>
          <p:nvCxnSpPr>
            <p:cNvPr id="110" name="AutoShape 10"/>
            <p:cNvCxnSpPr>
              <a:cxnSpLocks noChangeShapeType="1"/>
            </p:cNvCxnSpPr>
            <p:nvPr/>
          </p:nvCxnSpPr>
          <p:spPr bwMode="auto">
            <a:xfrm>
              <a:off x="3990" y="5910"/>
              <a:ext cx="0" cy="1305"/>
            </a:xfrm>
            <a:prstGeom prst="straightConnector1">
              <a:avLst/>
            </a:prstGeom>
            <a:noFill/>
            <a:ln w="9525">
              <a:solidFill>
                <a:srgbClr val="000000"/>
              </a:solidFill>
              <a:round/>
              <a:headEnd/>
              <a:tailEnd/>
            </a:ln>
          </p:spPr>
        </p:cxnSp>
        <p:cxnSp>
          <p:nvCxnSpPr>
            <p:cNvPr id="111" name="AutoShape 11"/>
            <p:cNvCxnSpPr>
              <a:cxnSpLocks noChangeShapeType="1"/>
            </p:cNvCxnSpPr>
            <p:nvPr/>
          </p:nvCxnSpPr>
          <p:spPr bwMode="auto">
            <a:xfrm>
              <a:off x="2745" y="5910"/>
              <a:ext cx="0" cy="1305"/>
            </a:xfrm>
            <a:prstGeom prst="straightConnector1">
              <a:avLst/>
            </a:prstGeom>
            <a:noFill/>
            <a:ln w="9525">
              <a:solidFill>
                <a:srgbClr val="000000"/>
              </a:solidFill>
              <a:round/>
              <a:headEnd/>
              <a:tailEnd/>
            </a:ln>
          </p:spPr>
        </p:cxnSp>
        <p:cxnSp>
          <p:nvCxnSpPr>
            <p:cNvPr id="112" name="AutoShape 12"/>
            <p:cNvCxnSpPr>
              <a:cxnSpLocks noChangeShapeType="1"/>
            </p:cNvCxnSpPr>
            <p:nvPr/>
          </p:nvCxnSpPr>
          <p:spPr bwMode="auto">
            <a:xfrm>
              <a:off x="2985" y="5910"/>
              <a:ext cx="0" cy="1305"/>
            </a:xfrm>
            <a:prstGeom prst="straightConnector1">
              <a:avLst/>
            </a:prstGeom>
            <a:noFill/>
            <a:ln w="9525">
              <a:solidFill>
                <a:srgbClr val="000000"/>
              </a:solidFill>
              <a:round/>
              <a:headEnd/>
              <a:tailEnd/>
            </a:ln>
          </p:spPr>
        </p:cxnSp>
        <p:cxnSp>
          <p:nvCxnSpPr>
            <p:cNvPr id="113" name="AutoShape 13"/>
            <p:cNvCxnSpPr>
              <a:cxnSpLocks noChangeShapeType="1"/>
            </p:cNvCxnSpPr>
            <p:nvPr/>
          </p:nvCxnSpPr>
          <p:spPr bwMode="auto">
            <a:xfrm>
              <a:off x="3233" y="5910"/>
              <a:ext cx="0" cy="1305"/>
            </a:xfrm>
            <a:prstGeom prst="straightConnector1">
              <a:avLst/>
            </a:prstGeom>
            <a:noFill/>
            <a:ln w="9525">
              <a:solidFill>
                <a:srgbClr val="000000"/>
              </a:solidFill>
              <a:round/>
              <a:headEnd/>
              <a:tailEnd/>
            </a:ln>
          </p:spPr>
        </p:cxnSp>
        <p:cxnSp>
          <p:nvCxnSpPr>
            <p:cNvPr id="114" name="AutoShape 14"/>
            <p:cNvCxnSpPr>
              <a:cxnSpLocks noChangeShapeType="1"/>
            </p:cNvCxnSpPr>
            <p:nvPr/>
          </p:nvCxnSpPr>
          <p:spPr bwMode="auto">
            <a:xfrm>
              <a:off x="3465" y="5910"/>
              <a:ext cx="0" cy="1305"/>
            </a:xfrm>
            <a:prstGeom prst="straightConnector1">
              <a:avLst/>
            </a:prstGeom>
            <a:noFill/>
            <a:ln w="9525">
              <a:solidFill>
                <a:srgbClr val="000000"/>
              </a:solidFill>
              <a:round/>
              <a:headEnd/>
              <a:tailEnd/>
            </a:ln>
          </p:spPr>
        </p:cxnSp>
        <p:cxnSp>
          <p:nvCxnSpPr>
            <p:cNvPr id="115" name="AutoShape 15"/>
            <p:cNvCxnSpPr>
              <a:cxnSpLocks noChangeShapeType="1"/>
            </p:cNvCxnSpPr>
            <p:nvPr/>
          </p:nvCxnSpPr>
          <p:spPr bwMode="auto">
            <a:xfrm>
              <a:off x="3705" y="5910"/>
              <a:ext cx="0" cy="1305"/>
            </a:xfrm>
            <a:prstGeom prst="straightConnector1">
              <a:avLst/>
            </a:prstGeom>
            <a:noFill/>
            <a:ln w="9525">
              <a:solidFill>
                <a:srgbClr val="000000"/>
              </a:solidFill>
              <a:round/>
              <a:headEnd/>
              <a:tailEnd/>
            </a:ln>
          </p:spPr>
        </p:cxnSp>
        <p:cxnSp>
          <p:nvCxnSpPr>
            <p:cNvPr id="116" name="AutoShape 16"/>
            <p:cNvCxnSpPr>
              <a:cxnSpLocks noChangeShapeType="1"/>
            </p:cNvCxnSpPr>
            <p:nvPr/>
          </p:nvCxnSpPr>
          <p:spPr bwMode="auto">
            <a:xfrm>
              <a:off x="2745" y="5910"/>
              <a:ext cx="1245" cy="0"/>
            </a:xfrm>
            <a:prstGeom prst="straightConnector1">
              <a:avLst/>
            </a:prstGeom>
            <a:noFill/>
            <a:ln w="9525">
              <a:solidFill>
                <a:srgbClr val="000000"/>
              </a:solidFill>
              <a:round/>
              <a:headEnd/>
              <a:tailEnd/>
            </a:ln>
          </p:spPr>
        </p:cxnSp>
        <p:cxnSp>
          <p:nvCxnSpPr>
            <p:cNvPr id="117" name="AutoShape 17"/>
            <p:cNvCxnSpPr>
              <a:cxnSpLocks noChangeShapeType="1"/>
            </p:cNvCxnSpPr>
            <p:nvPr/>
          </p:nvCxnSpPr>
          <p:spPr bwMode="auto">
            <a:xfrm>
              <a:off x="2745" y="7215"/>
              <a:ext cx="1245" cy="0"/>
            </a:xfrm>
            <a:prstGeom prst="straightConnector1">
              <a:avLst/>
            </a:prstGeom>
            <a:noFill/>
            <a:ln w="9525">
              <a:solidFill>
                <a:srgbClr val="000000"/>
              </a:solidFill>
              <a:round/>
              <a:headEnd/>
              <a:tailEnd/>
            </a:ln>
          </p:spPr>
        </p:cxnSp>
        <p:sp>
          <p:nvSpPr>
            <p:cNvPr id="118" name="Oval 18"/>
            <p:cNvSpPr>
              <a:spLocks noChangeArrowheads="1"/>
            </p:cNvSpPr>
            <p:nvPr/>
          </p:nvSpPr>
          <p:spPr bwMode="auto">
            <a:xfrm>
              <a:off x="2902" y="722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sp>
          <p:nvSpPr>
            <p:cNvPr id="119" name="Oval 19"/>
            <p:cNvSpPr>
              <a:spLocks noChangeArrowheads="1"/>
            </p:cNvSpPr>
            <p:nvPr/>
          </p:nvSpPr>
          <p:spPr bwMode="auto">
            <a:xfrm>
              <a:off x="3577" y="719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grpSp>
      <p:grpSp>
        <p:nvGrpSpPr>
          <p:cNvPr id="120" name="Group 9"/>
          <p:cNvGrpSpPr>
            <a:grpSpLocks/>
          </p:cNvGrpSpPr>
          <p:nvPr/>
        </p:nvGrpSpPr>
        <p:grpSpPr bwMode="auto">
          <a:xfrm rot="5400000">
            <a:off x="840400" y="5940793"/>
            <a:ext cx="780820" cy="968969"/>
            <a:chOff x="2745" y="5910"/>
            <a:chExt cx="1245" cy="1545"/>
          </a:xfrm>
        </p:grpSpPr>
        <p:cxnSp>
          <p:nvCxnSpPr>
            <p:cNvPr id="121" name="AutoShape 10"/>
            <p:cNvCxnSpPr>
              <a:cxnSpLocks noChangeShapeType="1"/>
            </p:cNvCxnSpPr>
            <p:nvPr/>
          </p:nvCxnSpPr>
          <p:spPr bwMode="auto">
            <a:xfrm>
              <a:off x="3990" y="5910"/>
              <a:ext cx="0" cy="1305"/>
            </a:xfrm>
            <a:prstGeom prst="straightConnector1">
              <a:avLst/>
            </a:prstGeom>
            <a:noFill/>
            <a:ln w="9525">
              <a:solidFill>
                <a:srgbClr val="000000"/>
              </a:solidFill>
              <a:round/>
              <a:headEnd/>
              <a:tailEnd/>
            </a:ln>
          </p:spPr>
        </p:cxnSp>
        <p:cxnSp>
          <p:nvCxnSpPr>
            <p:cNvPr id="122" name="AutoShape 11"/>
            <p:cNvCxnSpPr>
              <a:cxnSpLocks noChangeShapeType="1"/>
            </p:cNvCxnSpPr>
            <p:nvPr/>
          </p:nvCxnSpPr>
          <p:spPr bwMode="auto">
            <a:xfrm>
              <a:off x="2745" y="5910"/>
              <a:ext cx="0" cy="1305"/>
            </a:xfrm>
            <a:prstGeom prst="straightConnector1">
              <a:avLst/>
            </a:prstGeom>
            <a:noFill/>
            <a:ln w="9525">
              <a:solidFill>
                <a:srgbClr val="000000"/>
              </a:solidFill>
              <a:round/>
              <a:headEnd/>
              <a:tailEnd/>
            </a:ln>
          </p:spPr>
        </p:cxnSp>
        <p:cxnSp>
          <p:nvCxnSpPr>
            <p:cNvPr id="123" name="AutoShape 12"/>
            <p:cNvCxnSpPr>
              <a:cxnSpLocks noChangeShapeType="1"/>
            </p:cNvCxnSpPr>
            <p:nvPr/>
          </p:nvCxnSpPr>
          <p:spPr bwMode="auto">
            <a:xfrm>
              <a:off x="2985" y="5910"/>
              <a:ext cx="0" cy="1305"/>
            </a:xfrm>
            <a:prstGeom prst="straightConnector1">
              <a:avLst/>
            </a:prstGeom>
            <a:noFill/>
            <a:ln w="9525">
              <a:solidFill>
                <a:srgbClr val="000000"/>
              </a:solidFill>
              <a:round/>
              <a:headEnd/>
              <a:tailEnd/>
            </a:ln>
          </p:spPr>
        </p:cxnSp>
        <p:cxnSp>
          <p:nvCxnSpPr>
            <p:cNvPr id="124" name="AutoShape 13"/>
            <p:cNvCxnSpPr>
              <a:cxnSpLocks noChangeShapeType="1"/>
            </p:cNvCxnSpPr>
            <p:nvPr/>
          </p:nvCxnSpPr>
          <p:spPr bwMode="auto">
            <a:xfrm>
              <a:off x="3233" y="5910"/>
              <a:ext cx="0" cy="1305"/>
            </a:xfrm>
            <a:prstGeom prst="straightConnector1">
              <a:avLst/>
            </a:prstGeom>
            <a:noFill/>
            <a:ln w="9525">
              <a:solidFill>
                <a:srgbClr val="000000"/>
              </a:solidFill>
              <a:round/>
              <a:headEnd/>
              <a:tailEnd/>
            </a:ln>
          </p:spPr>
        </p:cxnSp>
        <p:cxnSp>
          <p:nvCxnSpPr>
            <p:cNvPr id="125" name="AutoShape 14"/>
            <p:cNvCxnSpPr>
              <a:cxnSpLocks noChangeShapeType="1"/>
            </p:cNvCxnSpPr>
            <p:nvPr/>
          </p:nvCxnSpPr>
          <p:spPr bwMode="auto">
            <a:xfrm>
              <a:off x="3465" y="5910"/>
              <a:ext cx="0" cy="1305"/>
            </a:xfrm>
            <a:prstGeom prst="straightConnector1">
              <a:avLst/>
            </a:prstGeom>
            <a:noFill/>
            <a:ln w="9525">
              <a:solidFill>
                <a:srgbClr val="000000"/>
              </a:solidFill>
              <a:round/>
              <a:headEnd/>
              <a:tailEnd/>
            </a:ln>
          </p:spPr>
        </p:cxnSp>
        <p:cxnSp>
          <p:nvCxnSpPr>
            <p:cNvPr id="126" name="AutoShape 15"/>
            <p:cNvCxnSpPr>
              <a:cxnSpLocks noChangeShapeType="1"/>
            </p:cNvCxnSpPr>
            <p:nvPr/>
          </p:nvCxnSpPr>
          <p:spPr bwMode="auto">
            <a:xfrm>
              <a:off x="3705" y="5910"/>
              <a:ext cx="0" cy="1305"/>
            </a:xfrm>
            <a:prstGeom prst="straightConnector1">
              <a:avLst/>
            </a:prstGeom>
            <a:noFill/>
            <a:ln w="9525">
              <a:solidFill>
                <a:srgbClr val="000000"/>
              </a:solidFill>
              <a:round/>
              <a:headEnd/>
              <a:tailEnd/>
            </a:ln>
          </p:spPr>
        </p:cxnSp>
        <p:cxnSp>
          <p:nvCxnSpPr>
            <p:cNvPr id="127" name="AutoShape 16"/>
            <p:cNvCxnSpPr>
              <a:cxnSpLocks noChangeShapeType="1"/>
            </p:cNvCxnSpPr>
            <p:nvPr/>
          </p:nvCxnSpPr>
          <p:spPr bwMode="auto">
            <a:xfrm>
              <a:off x="2745" y="5910"/>
              <a:ext cx="1245" cy="0"/>
            </a:xfrm>
            <a:prstGeom prst="straightConnector1">
              <a:avLst/>
            </a:prstGeom>
            <a:noFill/>
            <a:ln w="9525">
              <a:solidFill>
                <a:srgbClr val="000000"/>
              </a:solidFill>
              <a:round/>
              <a:headEnd/>
              <a:tailEnd/>
            </a:ln>
          </p:spPr>
        </p:cxnSp>
        <p:cxnSp>
          <p:nvCxnSpPr>
            <p:cNvPr id="128" name="AutoShape 17"/>
            <p:cNvCxnSpPr>
              <a:cxnSpLocks noChangeShapeType="1"/>
            </p:cNvCxnSpPr>
            <p:nvPr/>
          </p:nvCxnSpPr>
          <p:spPr bwMode="auto">
            <a:xfrm>
              <a:off x="2745" y="7215"/>
              <a:ext cx="1245" cy="0"/>
            </a:xfrm>
            <a:prstGeom prst="straightConnector1">
              <a:avLst/>
            </a:prstGeom>
            <a:noFill/>
            <a:ln w="9525">
              <a:solidFill>
                <a:srgbClr val="000000"/>
              </a:solidFill>
              <a:round/>
              <a:headEnd/>
              <a:tailEnd/>
            </a:ln>
          </p:spPr>
        </p:cxnSp>
        <p:sp>
          <p:nvSpPr>
            <p:cNvPr id="129" name="Oval 18"/>
            <p:cNvSpPr>
              <a:spLocks noChangeArrowheads="1"/>
            </p:cNvSpPr>
            <p:nvPr/>
          </p:nvSpPr>
          <p:spPr bwMode="auto">
            <a:xfrm>
              <a:off x="2902" y="722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sp>
          <p:nvSpPr>
            <p:cNvPr id="130" name="Oval 19"/>
            <p:cNvSpPr>
              <a:spLocks noChangeArrowheads="1"/>
            </p:cNvSpPr>
            <p:nvPr/>
          </p:nvSpPr>
          <p:spPr bwMode="auto">
            <a:xfrm>
              <a:off x="3577" y="7193"/>
              <a:ext cx="181" cy="23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0312" tIns="45156" rIns="90312" bIns="45156" numCol="1" anchor="t" anchorCtr="0" compatLnSpc="1">
              <a:prstTxWarp prst="textNoShape">
                <a:avLst/>
              </a:prstTxWarp>
            </a:bodyPr>
            <a:lstStyle/>
            <a:p>
              <a:endParaRPr lang="en-US" sz="1778"/>
            </a:p>
          </p:txBody>
        </p:sp>
      </p:grpSp>
      <p:pic>
        <p:nvPicPr>
          <p:cNvPr id="143" name="Picture 142" descr="Image result for gate"/>
          <p:cNvPicPr/>
          <p:nvPr/>
        </p:nvPicPr>
        <p:blipFill>
          <a:blip r:embed="rId10" cstate="print"/>
          <a:srcRect/>
          <a:stretch>
            <a:fillRect/>
          </a:stretch>
        </p:blipFill>
        <p:spPr bwMode="auto">
          <a:xfrm rot="5400000">
            <a:off x="1012245" y="2567274"/>
            <a:ext cx="728178" cy="795916"/>
          </a:xfrm>
          <a:prstGeom prst="rect">
            <a:avLst/>
          </a:prstGeom>
          <a:noFill/>
          <a:ln w="9525">
            <a:noFill/>
            <a:miter lim="800000"/>
            <a:headEnd/>
            <a:tailEnd/>
          </a:ln>
        </p:spPr>
      </p:pic>
      <p:pic>
        <p:nvPicPr>
          <p:cNvPr id="144" name="Picture 143" descr="Image result for gate"/>
          <p:cNvPicPr/>
          <p:nvPr/>
        </p:nvPicPr>
        <p:blipFill>
          <a:blip r:embed="rId10" cstate="print"/>
          <a:srcRect/>
          <a:stretch>
            <a:fillRect/>
          </a:stretch>
        </p:blipFill>
        <p:spPr bwMode="auto">
          <a:xfrm rot="5400000">
            <a:off x="1012245" y="3244612"/>
            <a:ext cx="728178" cy="795916"/>
          </a:xfrm>
          <a:prstGeom prst="rect">
            <a:avLst/>
          </a:prstGeom>
          <a:noFill/>
          <a:ln w="9525">
            <a:noFill/>
            <a:miter lim="800000"/>
            <a:headEnd/>
            <a:tailEnd/>
          </a:ln>
        </p:spPr>
      </p:pic>
      <p:cxnSp>
        <p:nvCxnSpPr>
          <p:cNvPr id="132" name="Straight Arrow Connector 131"/>
          <p:cNvCxnSpPr/>
          <p:nvPr/>
        </p:nvCxnSpPr>
        <p:spPr>
          <a:xfrm flipH="1">
            <a:off x="4032901" y="794911"/>
            <a:ext cx="473276" cy="1648384"/>
          </a:xfrm>
          <a:prstGeom prst="straightConnector1">
            <a:avLst/>
          </a:prstGeom>
          <a:ln w="28575">
            <a:prstDash val="sysDash"/>
            <a:tailEnd type="arrow"/>
          </a:ln>
        </p:spPr>
        <p:style>
          <a:lnRef idx="3">
            <a:schemeClr val="accent2"/>
          </a:lnRef>
          <a:fillRef idx="0">
            <a:schemeClr val="accent2"/>
          </a:fillRef>
          <a:effectRef idx="2">
            <a:schemeClr val="accent2"/>
          </a:effectRef>
          <a:fontRef idx="minor">
            <a:schemeClr val="tx1"/>
          </a:fontRef>
        </p:style>
      </p:cxnSp>
      <p:sp>
        <p:nvSpPr>
          <p:cNvPr id="133" name="Flowchart: Predefined Process 130"/>
          <p:cNvSpPr/>
          <p:nvPr/>
        </p:nvSpPr>
        <p:spPr>
          <a:xfrm>
            <a:off x="3977481" y="3131722"/>
            <a:ext cx="1641782" cy="602078"/>
          </a:xfrm>
          <a:prstGeom prst="flowChartPredefinedProcess">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dirty="0" smtClean="0"/>
              <a:t>Metal Detector, Frisking,  </a:t>
            </a:r>
            <a:endParaRPr lang="en-US" sz="1600" b="1" dirty="0"/>
          </a:p>
        </p:txBody>
      </p:sp>
      <p:sp>
        <p:nvSpPr>
          <p:cNvPr id="134" name="TextBox 133"/>
          <p:cNvSpPr txBox="1"/>
          <p:nvPr/>
        </p:nvSpPr>
        <p:spPr>
          <a:xfrm>
            <a:off x="6281036" y="6492054"/>
            <a:ext cx="3487645" cy="36594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1778" b="1" dirty="0" smtClean="0"/>
              <a:t>Strong Room Force to be deployed</a:t>
            </a:r>
            <a:endParaRPr lang="en-US" sz="1778" b="1" dirty="0"/>
          </a:p>
        </p:txBody>
      </p:sp>
      <p:sp>
        <p:nvSpPr>
          <p:cNvPr id="131" name="TextBox 130"/>
          <p:cNvSpPr txBox="1"/>
          <p:nvPr/>
        </p:nvSpPr>
        <p:spPr>
          <a:xfrm>
            <a:off x="7558881" y="4843790"/>
            <a:ext cx="755656" cy="2616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100" b="1" dirty="0" smtClean="0"/>
              <a:t>Cordon III</a:t>
            </a:r>
            <a:endParaRPr lang="en-US" sz="1100" b="1" dirty="0"/>
          </a:p>
        </p:txBody>
      </p:sp>
      <p:pic>
        <p:nvPicPr>
          <p:cNvPr id="135" name="Picture 3"/>
          <p:cNvPicPr>
            <a:picLocks noChangeAspect="1" noChangeArrowheads="1"/>
          </p:cNvPicPr>
          <p:nvPr/>
        </p:nvPicPr>
        <p:blipFill>
          <a:blip r:embed="rId3" cstate="print"/>
          <a:srcRect/>
          <a:stretch>
            <a:fillRect/>
          </a:stretch>
        </p:blipFill>
        <p:spPr bwMode="auto">
          <a:xfrm>
            <a:off x="6263481" y="1037329"/>
            <a:ext cx="3457974" cy="1705871"/>
          </a:xfrm>
          <a:prstGeom prst="rect">
            <a:avLst/>
          </a:prstGeom>
          <a:noFill/>
          <a:ln w="9525">
            <a:noFill/>
            <a:miter lim="800000"/>
            <a:headEnd/>
            <a:tailEnd/>
          </a:ln>
        </p:spPr>
      </p:pic>
      <p:sp>
        <p:nvSpPr>
          <p:cNvPr id="136" name="TextBox 135"/>
          <p:cNvSpPr txBox="1"/>
          <p:nvPr/>
        </p:nvSpPr>
        <p:spPr>
          <a:xfrm>
            <a:off x="7209222" y="1676400"/>
            <a:ext cx="1568859" cy="307777"/>
          </a:xfrm>
          <a:prstGeom prst="rect">
            <a:avLst/>
          </a:prstGeom>
          <a:noFill/>
        </p:spPr>
        <p:txBody>
          <a:bodyPr wrap="square" rtlCol="0">
            <a:spAutoFit/>
          </a:bodyPr>
          <a:lstStyle/>
          <a:p>
            <a:pPr algn="ctr"/>
            <a:r>
              <a:rPr lang="en-US" sz="1400" b="1" i="1" dirty="0" smtClean="0"/>
              <a:t>Counting Hall 1</a:t>
            </a:r>
            <a:endParaRPr lang="en-US" sz="1400" b="1" i="1" dirty="0"/>
          </a:p>
        </p:txBody>
      </p:sp>
      <p:sp>
        <p:nvSpPr>
          <p:cNvPr id="137" name="TextBox 136"/>
          <p:cNvSpPr txBox="1"/>
          <p:nvPr/>
        </p:nvSpPr>
        <p:spPr>
          <a:xfrm>
            <a:off x="7254081" y="3883223"/>
            <a:ext cx="1568859" cy="307777"/>
          </a:xfrm>
          <a:prstGeom prst="rect">
            <a:avLst/>
          </a:prstGeom>
          <a:noFill/>
        </p:spPr>
        <p:txBody>
          <a:bodyPr wrap="square" rtlCol="0">
            <a:spAutoFit/>
          </a:bodyPr>
          <a:lstStyle/>
          <a:p>
            <a:pPr algn="ctr"/>
            <a:r>
              <a:rPr lang="en-US" sz="1400" b="1" i="1" dirty="0" smtClean="0"/>
              <a:t>Counting Hall 2</a:t>
            </a:r>
            <a:endParaRPr lang="en-US" sz="1400" b="1" i="1" dirty="0"/>
          </a:p>
        </p:txBody>
      </p:sp>
      <p:sp>
        <p:nvSpPr>
          <p:cNvPr id="138" name="TextBox 137"/>
          <p:cNvSpPr txBox="1"/>
          <p:nvPr/>
        </p:nvSpPr>
        <p:spPr>
          <a:xfrm>
            <a:off x="4212972" y="5574268"/>
            <a:ext cx="1559051"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Mobile </a:t>
            </a:r>
            <a:r>
              <a:rPr lang="en-US" b="1" dirty="0"/>
              <a:t>storage/safe </a:t>
            </a:r>
            <a:r>
              <a:rPr lang="en-US" b="1" dirty="0" smtClean="0"/>
              <a:t>keeping Room </a:t>
            </a:r>
            <a:endParaRPr lang="en-US" b="1" dirty="0"/>
          </a:p>
        </p:txBody>
      </p:sp>
      <p:sp>
        <p:nvSpPr>
          <p:cNvPr id="140" name="TextBox 139"/>
          <p:cNvSpPr txBox="1"/>
          <p:nvPr/>
        </p:nvSpPr>
        <p:spPr>
          <a:xfrm>
            <a:off x="4463364" y="1535668"/>
            <a:ext cx="149531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Media Centre</a:t>
            </a:r>
            <a:endParaRPr lang="en-US" b="1" dirty="0"/>
          </a:p>
        </p:txBody>
      </p:sp>
    </p:spTree>
    <p:extLst>
      <p:ext uri="{BB962C8B-B14F-4D97-AF65-F5344CB8AC3E}">
        <p14:creationId xmlns:p14="http://schemas.microsoft.com/office/powerpoint/2010/main" val="3202432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Infrastructure </a:t>
            </a:r>
            <a:r>
              <a:rPr lang="en-US" sz="2800" b="1" dirty="0">
                <a:solidFill>
                  <a:srgbClr val="000000"/>
                </a:solidFill>
              </a:rPr>
              <a:t>and security arrangements at counting centres</a:t>
            </a:r>
          </a:p>
        </p:txBody>
      </p:sp>
      <p:sp>
        <p:nvSpPr>
          <p:cNvPr id="39939"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graphicFrame>
        <p:nvGraphicFramePr>
          <p:cNvPr id="7" name="Diagram 6"/>
          <p:cNvGraphicFramePr/>
          <p:nvPr/>
        </p:nvGraphicFramePr>
        <p:xfrm>
          <a:off x="-33721" y="1168699"/>
          <a:ext cx="9817483" cy="601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1" name="TextBox 7"/>
          <p:cNvSpPr txBox="1">
            <a:spLocks noChangeArrowheads="1"/>
          </p:cNvSpPr>
          <p:nvPr/>
        </p:nvSpPr>
        <p:spPr bwMode="auto">
          <a:xfrm>
            <a:off x="1893906" y="827088"/>
            <a:ext cx="66566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t>PERSONS ALLOWED INTO COUNTING HALL</a:t>
            </a:r>
          </a:p>
        </p:txBody>
      </p:sp>
      <p:sp>
        <p:nvSpPr>
          <p:cNvPr id="39942" name="TextBox 8"/>
          <p:cNvSpPr txBox="1">
            <a:spLocks noChangeArrowheads="1"/>
          </p:cNvSpPr>
          <p:nvPr/>
        </p:nvSpPr>
        <p:spPr bwMode="auto">
          <a:xfrm>
            <a:off x="8044427" y="6480176"/>
            <a:ext cx="15762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IN" altLang="en-US" sz="1400"/>
              <a:t>24</a:t>
            </a:r>
          </a:p>
        </p:txBody>
      </p:sp>
      <p:sp>
        <p:nvSpPr>
          <p:cNvPr id="3994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105A24C-8039-4953-8DA1-27776DD6EB52}" type="slidenum">
              <a:rPr lang="en-US" altLang="en-US" smtClean="0">
                <a:solidFill>
                  <a:srgbClr val="898989"/>
                </a:solidFill>
              </a:rPr>
              <a:pPr/>
              <a:t>42</a:t>
            </a:fld>
            <a:endParaRPr lang="en-US" altLang="en-US" smtClean="0">
              <a:solidFill>
                <a:srgbClr val="898989"/>
              </a:solidFill>
            </a:endParaRPr>
          </a:p>
        </p:txBody>
      </p:sp>
    </p:spTree>
    <p:extLst>
      <p:ext uri="{BB962C8B-B14F-4D97-AF65-F5344CB8AC3E}">
        <p14:creationId xmlns:p14="http://schemas.microsoft.com/office/powerpoint/2010/main" val="709794055"/>
      </p:ext>
    </p:extLst>
  </p:cSld>
  <p:clrMapOvr>
    <a:masterClrMapping/>
  </p:clrMapOvr>
  <p:transition spd="slow"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342786" y="6543676"/>
            <a:ext cx="3098192" cy="365125"/>
          </a:xfrm>
        </p:spPr>
        <p:txBody>
          <a:bodyPr/>
          <a:lstStyle/>
          <a:p>
            <a:pPr>
              <a:defRPr/>
            </a:pPr>
            <a:r>
              <a:rPr lang="en-US" dirty="0"/>
              <a:t>Learning Module of RO/ARO</a:t>
            </a:r>
          </a:p>
        </p:txBody>
      </p:sp>
      <p:sp>
        <p:nvSpPr>
          <p:cNvPr id="44035" name="Slide Number Placeholder 5"/>
          <p:cNvSpPr>
            <a:spLocks noGrp="1"/>
          </p:cNvSpPr>
          <p:nvPr>
            <p:ph type="sldNum" sz="quarter" idx="12"/>
          </p:nvPr>
        </p:nvSpPr>
        <p:spPr bwMode="auto">
          <a:xfrm>
            <a:off x="7011697" y="6543676"/>
            <a:ext cx="2282878" cy="365125"/>
          </a:xfrm>
          <a:noFill/>
          <a:ln>
            <a:miter lim="800000"/>
            <a:headEnd/>
            <a:tailEnd/>
          </a:ln>
        </p:spPr>
        <p:txBody>
          <a:bodyPr/>
          <a:lstStyle/>
          <a:p>
            <a:fld id="{297EB699-0198-44C7-83B7-B0ABF5A260F0}" type="slidenum">
              <a:rPr lang="en-US"/>
              <a:pPr/>
              <a:t>43</a:t>
            </a:fld>
            <a:endParaRPr lang="en-US"/>
          </a:p>
        </p:txBody>
      </p:sp>
      <p:sp>
        <p:nvSpPr>
          <p:cNvPr id="44036" name="TextBox 2"/>
          <p:cNvSpPr txBox="1">
            <a:spLocks noChangeArrowheads="1"/>
          </p:cNvSpPr>
          <p:nvPr/>
        </p:nvSpPr>
        <p:spPr bwMode="auto">
          <a:xfrm>
            <a:off x="3451494" y="2882900"/>
            <a:ext cx="184666" cy="369332"/>
          </a:xfrm>
          <a:prstGeom prst="rect">
            <a:avLst/>
          </a:prstGeom>
          <a:noFill/>
          <a:ln w="9525">
            <a:noFill/>
            <a:miter lim="800000"/>
            <a:headEnd/>
            <a:tailEnd/>
          </a:ln>
        </p:spPr>
        <p:txBody>
          <a:bodyPr wrap="none">
            <a:spAutoFit/>
          </a:bodyPr>
          <a:lstStyle/>
          <a:p>
            <a:pPr eaLnBrk="1" hangingPunct="1"/>
            <a:endParaRPr lang="en-US"/>
          </a:p>
        </p:txBody>
      </p:sp>
      <p:graphicFrame>
        <p:nvGraphicFramePr>
          <p:cNvPr id="7" name="Diagram 6"/>
          <p:cNvGraphicFramePr/>
          <p:nvPr>
            <p:extLst>
              <p:ext uri="{D42A27DB-BD31-4B8C-83A1-F6EECF244321}">
                <p14:modId xmlns:p14="http://schemas.microsoft.com/office/powerpoint/2010/main" val="3874048431"/>
              </p:ext>
            </p:extLst>
          </p:nvPr>
        </p:nvGraphicFramePr>
        <p:xfrm>
          <a:off x="-33721" y="635001"/>
          <a:ext cx="9817483" cy="6322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8" name="TextBox 7"/>
          <p:cNvSpPr txBox="1">
            <a:spLocks noChangeArrowheads="1"/>
          </p:cNvSpPr>
          <p:nvPr/>
        </p:nvSpPr>
        <p:spPr bwMode="auto">
          <a:xfrm>
            <a:off x="1893906" y="469901"/>
            <a:ext cx="6656695" cy="461963"/>
          </a:xfrm>
          <a:prstGeom prst="rect">
            <a:avLst/>
          </a:prstGeom>
          <a:noFill/>
          <a:ln w="9525">
            <a:noFill/>
            <a:miter lim="800000"/>
            <a:headEnd/>
            <a:tailEnd/>
          </a:ln>
        </p:spPr>
        <p:txBody>
          <a:bodyPr>
            <a:spAutoFit/>
          </a:bodyPr>
          <a:lstStyle/>
          <a:p>
            <a:pPr algn="ctr" eaLnBrk="1" hangingPunct="1"/>
            <a:r>
              <a:rPr lang="en-US" sz="2400" b="1"/>
              <a:t>PERSONS NOT ALLOWED INTO COUNTING HALL</a:t>
            </a:r>
          </a:p>
        </p:txBody>
      </p:sp>
    </p:spTree>
    <p:extLst>
      <p:ext uri="{BB962C8B-B14F-4D97-AF65-F5344CB8AC3E}">
        <p14:creationId xmlns:p14="http://schemas.microsoft.com/office/powerpoint/2010/main" val="2797068303"/>
      </p:ext>
    </p:extLst>
  </p:cSld>
  <p:clrMapOvr>
    <a:masterClrMapping/>
  </p:clrMapOvr>
  <p:transition spd="slow"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34" y="365125"/>
            <a:ext cx="8438496" cy="1102167"/>
          </a:xfrm>
        </p:spPr>
        <p:txBody>
          <a:bodyPr>
            <a:noAutofit/>
          </a:bodyPr>
          <a:lstStyle/>
          <a:p>
            <a:r>
              <a:rPr lang="en-US" sz="2800" b="1" dirty="0" smtClean="0">
                <a:solidFill>
                  <a:srgbClr val="FF0000"/>
                </a:solidFill>
              </a:rPr>
              <a:t>Presence of SPG Protection with SPG </a:t>
            </a:r>
            <a:r>
              <a:rPr lang="en-US" sz="2800" b="1" dirty="0" err="1" smtClean="0">
                <a:solidFill>
                  <a:srgbClr val="FF0000"/>
                </a:solidFill>
              </a:rPr>
              <a:t>Protectee</a:t>
            </a:r>
            <a:r>
              <a:rPr lang="en-US" sz="2800" b="1" dirty="0" smtClean="0">
                <a:solidFill>
                  <a:srgbClr val="FF0000"/>
                </a:solidFill>
              </a:rPr>
              <a:t> in Counting Hall</a:t>
            </a:r>
            <a:endParaRPr lang="en-US" sz="2800" b="1" dirty="0">
              <a:solidFill>
                <a:srgbClr val="FF0000"/>
              </a:solidFill>
            </a:endParaRPr>
          </a:p>
        </p:txBody>
      </p:sp>
      <p:sp>
        <p:nvSpPr>
          <p:cNvPr id="3" name="Content Placeholder 2"/>
          <p:cNvSpPr>
            <a:spLocks noGrp="1"/>
          </p:cNvSpPr>
          <p:nvPr>
            <p:ph idx="1"/>
          </p:nvPr>
        </p:nvSpPr>
        <p:spPr>
          <a:xfrm>
            <a:off x="672634" y="1850065"/>
            <a:ext cx="8438496" cy="4326899"/>
          </a:xfrm>
        </p:spPr>
        <p:txBody>
          <a:bodyPr>
            <a:normAutofit/>
          </a:bodyPr>
          <a:lstStyle/>
          <a:p>
            <a:pPr>
              <a:buNone/>
            </a:pPr>
            <a:r>
              <a:rPr lang="en-US" sz="2800" dirty="0" smtClean="0"/>
              <a:t>ECI NO. 470/INST/2014-EPS </a:t>
            </a:r>
            <a:r>
              <a:rPr lang="en-US" sz="2800" dirty="0"/>
              <a:t>Dated: </a:t>
            </a:r>
            <a:r>
              <a:rPr lang="en-US" sz="2800" dirty="0" smtClean="0"/>
              <a:t>13th </a:t>
            </a:r>
            <a:r>
              <a:rPr lang="en-US" sz="2800" dirty="0"/>
              <a:t>May, </a:t>
            </a:r>
            <a:r>
              <a:rPr lang="en-US" sz="2800" dirty="0" smtClean="0"/>
              <a:t>2014</a:t>
            </a:r>
          </a:p>
          <a:p>
            <a:pPr algn="just">
              <a:lnSpc>
                <a:spcPct val="150000"/>
              </a:lnSpc>
            </a:pPr>
            <a:r>
              <a:rPr lang="en-US" sz="2800" dirty="0" smtClean="0"/>
              <a:t> </a:t>
            </a:r>
            <a:r>
              <a:rPr lang="en-US" sz="2800" dirty="0"/>
              <a:t>C</a:t>
            </a:r>
            <a:r>
              <a:rPr lang="en-US" sz="2800" dirty="0" smtClean="0"/>
              <a:t>ontesting </a:t>
            </a:r>
            <a:r>
              <a:rPr lang="en-US" sz="2800" dirty="0"/>
              <a:t>candidates </a:t>
            </a:r>
            <a:r>
              <a:rPr lang="en-US" sz="2800" dirty="0" smtClean="0"/>
              <a:t>who are </a:t>
            </a:r>
            <a:r>
              <a:rPr lang="en-US" sz="2800" b="1" dirty="0"/>
              <a:t>SPG </a:t>
            </a:r>
            <a:r>
              <a:rPr lang="en-US" sz="2800" b="1" dirty="0" smtClean="0"/>
              <a:t>protected </a:t>
            </a:r>
            <a:r>
              <a:rPr lang="en-US" sz="2800" dirty="0"/>
              <a:t>to be accompanied inside the counting hall </a:t>
            </a:r>
            <a:r>
              <a:rPr lang="en-US" sz="2800" dirty="0" smtClean="0"/>
              <a:t> with </a:t>
            </a:r>
            <a:r>
              <a:rPr lang="en-US" sz="2800" dirty="0"/>
              <a:t>one SPG </a:t>
            </a:r>
            <a:r>
              <a:rPr lang="en-US" sz="2800" dirty="0" smtClean="0"/>
              <a:t>personnel </a:t>
            </a:r>
            <a:r>
              <a:rPr lang="en-US" sz="2800" dirty="0"/>
              <a:t>in plain clothes with </a:t>
            </a:r>
            <a:r>
              <a:rPr lang="en-US" sz="2800" b="1" dirty="0"/>
              <a:t>"one concealed arms</a:t>
            </a:r>
            <a:r>
              <a:rPr lang="en-US" sz="2800" b="1" dirty="0" smtClean="0"/>
              <a:t>.”</a:t>
            </a:r>
            <a:endParaRPr lang="en-US" sz="2800" b="1" dirty="0"/>
          </a:p>
        </p:txBody>
      </p:sp>
    </p:spTree>
    <p:extLst>
      <p:ext uri="{BB962C8B-B14F-4D97-AF65-F5344CB8AC3E}">
        <p14:creationId xmlns:p14="http://schemas.microsoft.com/office/powerpoint/2010/main" val="31216674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solidFill>
                  <a:srgbClr val="000000"/>
                </a:solidFill>
              </a:rPr>
              <a:t>I</a:t>
            </a:r>
            <a:r>
              <a:rPr lang="en-US" sz="2800" b="1" dirty="0" smtClean="0">
                <a:solidFill>
                  <a:srgbClr val="000000"/>
                </a:solidFill>
              </a:rPr>
              <a:t>nfrastructure </a:t>
            </a:r>
            <a:r>
              <a:rPr lang="en-US" sz="2800" b="1" dirty="0">
                <a:solidFill>
                  <a:srgbClr val="000000"/>
                </a:solidFill>
              </a:rPr>
              <a:t>and security arrangements at counting </a:t>
            </a:r>
            <a:r>
              <a:rPr lang="en-US" sz="2800" b="1" dirty="0" smtClean="0">
                <a:solidFill>
                  <a:srgbClr val="000000"/>
                </a:solidFill>
              </a:rPr>
              <a:t>centers</a:t>
            </a:r>
            <a:endParaRPr lang="en-US" sz="2800" b="1" dirty="0">
              <a:solidFill>
                <a:srgbClr val="000000"/>
              </a:solidFill>
            </a:endParaRPr>
          </a:p>
        </p:txBody>
      </p:sp>
      <p:sp>
        <p:nvSpPr>
          <p:cNvPr id="41987"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graphicFrame>
        <p:nvGraphicFramePr>
          <p:cNvPr id="7" name="Content Placeholder 6"/>
          <p:cNvGraphicFramePr>
            <a:graphicFrameLocks noGrp="1"/>
          </p:cNvGraphicFramePr>
          <p:nvPr>
            <p:ph idx="1"/>
          </p:nvPr>
        </p:nvGraphicFramePr>
        <p:xfrm>
          <a:off x="108708" y="1611851"/>
          <a:ext cx="9389695" cy="446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9" name="TextBox 7"/>
          <p:cNvSpPr txBox="1">
            <a:spLocks noChangeArrowheads="1"/>
          </p:cNvSpPr>
          <p:nvPr/>
        </p:nvSpPr>
        <p:spPr bwMode="auto">
          <a:xfrm>
            <a:off x="312537" y="827089"/>
            <a:ext cx="89820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sz="500" b="1">
              <a:latin typeface="Miriam" pitchFamily="34" charset="-79"/>
              <a:cs typeface="Miriam" pitchFamily="34" charset="-79"/>
            </a:endParaRPr>
          </a:p>
          <a:p>
            <a:pPr algn="ctr" eaLnBrk="1" hangingPunct="1"/>
            <a:r>
              <a:rPr lang="en-US" altLang="en-US" sz="2000" b="1">
                <a:latin typeface="Miriam" pitchFamily="34" charset="-79"/>
                <a:cs typeface="Miriam" pitchFamily="34" charset="-79"/>
              </a:rPr>
              <a:t>PRIORITY IN SEATING IN COUNTING HALL</a:t>
            </a:r>
            <a:br>
              <a:rPr lang="en-US" altLang="en-US" sz="2000" b="1">
                <a:latin typeface="Miriam" pitchFamily="34" charset="-79"/>
                <a:cs typeface="Miriam" pitchFamily="34" charset="-79"/>
              </a:rPr>
            </a:br>
            <a:r>
              <a:rPr lang="en-US" altLang="en-US" sz="2000" b="1">
                <a:latin typeface="Miriam" pitchFamily="34" charset="-79"/>
                <a:cs typeface="Miriam" pitchFamily="34" charset="-79"/>
              </a:rPr>
              <a:t>(subject to seating capacity)</a:t>
            </a:r>
            <a:endParaRPr lang="en-US" altLang="en-US" sz="2000">
              <a:latin typeface="Miriam" pitchFamily="34" charset="-79"/>
              <a:cs typeface="Miriam" pitchFamily="34" charset="-79"/>
            </a:endParaRPr>
          </a:p>
        </p:txBody>
      </p:sp>
      <p:sp>
        <p:nvSpPr>
          <p:cNvPr id="419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820F3405-AAE7-4D1A-8264-A6369AB272BD}" type="slidenum">
              <a:rPr lang="en-US" altLang="en-US" smtClean="0">
                <a:solidFill>
                  <a:srgbClr val="898989"/>
                </a:solidFill>
              </a:rPr>
              <a:pPr/>
              <a:t>45</a:t>
            </a:fld>
            <a:endParaRPr lang="en-US" altLang="en-US" smtClean="0">
              <a:solidFill>
                <a:srgbClr val="898989"/>
              </a:solidFill>
            </a:endParaRPr>
          </a:p>
        </p:txBody>
      </p:sp>
    </p:spTree>
    <p:extLst>
      <p:ext uri="{BB962C8B-B14F-4D97-AF65-F5344CB8AC3E}">
        <p14:creationId xmlns:p14="http://schemas.microsoft.com/office/powerpoint/2010/main" val="955549409"/>
      </p:ext>
    </p:extLst>
  </p:cSld>
  <p:clrMapOvr>
    <a:masterClrMapping/>
  </p:clrMapOvr>
  <p:transition spd="slow"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a:defRPr/>
            </a:pPr>
            <a:r>
              <a:rPr lang="en-US" sz="2800" b="1" dirty="0"/>
              <a:t>DISCIPLINE &amp; DECORUM IN COUNTING </a:t>
            </a:r>
            <a:r>
              <a:rPr lang="en-US" sz="2800" b="1" dirty="0" smtClean="0"/>
              <a:t>HALL</a:t>
            </a:r>
            <a:endParaRPr lang="en-US" sz="2800" b="1" dirty="0">
              <a:solidFill>
                <a:srgbClr val="000000"/>
              </a:solidFill>
            </a:endParaRPr>
          </a:p>
        </p:txBody>
      </p:sp>
      <p:sp>
        <p:nvSpPr>
          <p:cNvPr id="5" name="Footer Placeholder 4"/>
          <p:cNvSpPr>
            <a:spLocks noGrp="1"/>
          </p:cNvSpPr>
          <p:nvPr>
            <p:ph type="ftr" sz="quarter" idx="11"/>
          </p:nvPr>
        </p:nvSpPr>
        <p:spPr>
          <a:xfrm>
            <a:off x="3342786" y="6543676"/>
            <a:ext cx="3098192" cy="365125"/>
          </a:xfrm>
        </p:spPr>
        <p:txBody>
          <a:bodyPr/>
          <a:lstStyle/>
          <a:p>
            <a:pPr>
              <a:defRPr/>
            </a:pPr>
            <a:r>
              <a:rPr lang="en-US" dirty="0"/>
              <a:t>Learning Module of RO/ARO</a:t>
            </a:r>
          </a:p>
        </p:txBody>
      </p:sp>
      <p:sp>
        <p:nvSpPr>
          <p:cNvPr id="48132" name="Slide Number Placeholder 5"/>
          <p:cNvSpPr>
            <a:spLocks noGrp="1"/>
          </p:cNvSpPr>
          <p:nvPr>
            <p:ph type="sldNum" sz="quarter" idx="12"/>
          </p:nvPr>
        </p:nvSpPr>
        <p:spPr bwMode="auto">
          <a:xfrm>
            <a:off x="7011697" y="6543676"/>
            <a:ext cx="2282878" cy="365125"/>
          </a:xfrm>
          <a:noFill/>
          <a:ln>
            <a:miter lim="800000"/>
            <a:headEnd/>
            <a:tailEnd/>
          </a:ln>
        </p:spPr>
        <p:txBody>
          <a:bodyPr/>
          <a:lstStyle/>
          <a:p>
            <a:fld id="{6C6CDF71-1D9E-4205-8260-70A70CC6F66A}" type="slidenum">
              <a:rPr lang="en-US"/>
              <a:pPr/>
              <a:t>46</a:t>
            </a:fld>
            <a:endParaRPr lang="en-US"/>
          </a:p>
        </p:txBody>
      </p:sp>
      <p:sp>
        <p:nvSpPr>
          <p:cNvPr id="48133" name="TextBox 2"/>
          <p:cNvSpPr txBox="1">
            <a:spLocks noChangeArrowheads="1"/>
          </p:cNvSpPr>
          <p:nvPr/>
        </p:nvSpPr>
        <p:spPr bwMode="auto">
          <a:xfrm>
            <a:off x="3451494" y="2882900"/>
            <a:ext cx="184666" cy="369332"/>
          </a:xfrm>
          <a:prstGeom prst="rect">
            <a:avLst/>
          </a:prstGeom>
          <a:noFill/>
          <a:ln w="9525">
            <a:noFill/>
            <a:miter lim="800000"/>
            <a:headEnd/>
            <a:tailEnd/>
          </a:ln>
        </p:spPr>
        <p:txBody>
          <a:bodyPr wrap="none">
            <a:spAutoFit/>
          </a:bodyPr>
          <a:lstStyle/>
          <a:p>
            <a:pPr eaLnBrk="1" hangingPunct="1"/>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79970769"/>
              </p:ext>
            </p:extLst>
          </p:nvPr>
        </p:nvGraphicFramePr>
        <p:xfrm>
          <a:off x="46379" y="1220740"/>
          <a:ext cx="9737383" cy="552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901365"/>
      </p:ext>
    </p:extLst>
  </p:cSld>
  <p:clrMapOvr>
    <a:masterClrMapping/>
  </p:clrMapOvr>
  <p:transition spd="slow"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US" altLang="en-US" b="1" dirty="0" smtClean="0"/>
          </a:p>
          <a:p>
            <a:pPr marL="0" indent="0">
              <a:buNone/>
            </a:pPr>
            <a:endParaRPr lang="en-US" altLang="en-US" b="1" dirty="0"/>
          </a:p>
          <a:p>
            <a:pPr marL="0" indent="0" algn="ctr">
              <a:buNone/>
            </a:pPr>
            <a:r>
              <a:rPr lang="en-US" altLang="en-US" b="1" dirty="0" smtClean="0"/>
              <a:t>1.3</a:t>
            </a:r>
            <a:r>
              <a:rPr lang="en-US" altLang="en-US" b="1" dirty="0"/>
              <a:t/>
            </a:r>
            <a:br>
              <a:rPr lang="en-US" altLang="en-US" b="1" dirty="0"/>
            </a:br>
            <a:r>
              <a:rPr lang="en-US" altLang="en-US" b="1" dirty="0" smtClean="0"/>
              <a:t>Appointment of Counting Staffs and Counting Agents</a:t>
            </a:r>
            <a:endParaRPr lang="en-GB" dirty="0"/>
          </a:p>
        </p:txBody>
      </p:sp>
    </p:spTree>
    <p:extLst>
      <p:ext uri="{BB962C8B-B14F-4D97-AF65-F5344CB8AC3E}">
        <p14:creationId xmlns:p14="http://schemas.microsoft.com/office/powerpoint/2010/main" val="738252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81063"/>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Counting </a:t>
            </a:r>
            <a:r>
              <a:rPr lang="en-US" sz="2800" b="1" dirty="0">
                <a:solidFill>
                  <a:srgbClr val="000000"/>
                </a:solidFill>
              </a:rPr>
              <a:t>staff &amp; counting agents</a:t>
            </a:r>
          </a:p>
        </p:txBody>
      </p:sp>
      <p:sp>
        <p:nvSpPr>
          <p:cNvPr id="4" name="Content Placeholder 3"/>
          <p:cNvSpPr>
            <a:spLocks noGrp="1"/>
          </p:cNvSpPr>
          <p:nvPr>
            <p:ph idx="1"/>
          </p:nvPr>
        </p:nvSpPr>
        <p:spPr>
          <a:xfrm>
            <a:off x="1" y="941388"/>
            <a:ext cx="9809242" cy="5916612"/>
          </a:xfrm>
        </p:spPr>
        <p:txBody>
          <a:bodyPr rtlCol="0">
            <a:noAutofit/>
          </a:bodyPr>
          <a:lstStyle/>
          <a:p>
            <a:pPr eaLnBrk="1" fontAlgn="auto" hangingPunct="1">
              <a:spcAft>
                <a:spcPts val="0"/>
              </a:spcAft>
              <a:buFont typeface="Arial"/>
              <a:buChar char="•"/>
              <a:defRPr/>
            </a:pPr>
            <a:r>
              <a:rPr lang="en-US" sz="2400" dirty="0" smtClean="0"/>
              <a:t>Counting staff is appointed by the RO  concerned.</a:t>
            </a:r>
          </a:p>
          <a:p>
            <a:pPr eaLnBrk="1" fontAlgn="auto" hangingPunct="1">
              <a:spcAft>
                <a:spcPts val="0"/>
              </a:spcAft>
              <a:buFont typeface="Arial"/>
              <a:buChar char="•"/>
              <a:defRPr/>
            </a:pPr>
            <a:r>
              <a:rPr lang="en-US" sz="2400" dirty="0" smtClean="0"/>
              <a:t>Format of Appointment letter  prescribed in  Annexure-44 of HB of RO.</a:t>
            </a:r>
          </a:p>
          <a:p>
            <a:pPr eaLnBrk="1" fontAlgn="auto" hangingPunct="1">
              <a:spcAft>
                <a:spcPts val="0"/>
              </a:spcAft>
              <a:buFont typeface="Arial"/>
              <a:buChar char="•"/>
              <a:defRPr/>
            </a:pPr>
            <a:r>
              <a:rPr lang="en-US" sz="2400" dirty="0" smtClean="0"/>
              <a:t>Requirement to be assessed on basis of no. of counting halls and no. of counting tables plus reserve. </a:t>
            </a:r>
            <a:r>
              <a:rPr lang="en-US" sz="2400" b="1" dirty="0" smtClean="0">
                <a:solidFill>
                  <a:schemeClr val="accent2">
                    <a:lumMod val="75000"/>
                  </a:schemeClr>
                </a:solidFill>
              </a:rPr>
              <a:t>For each table:</a:t>
            </a:r>
          </a:p>
          <a:p>
            <a:pPr lvl="1" eaLnBrk="1" fontAlgn="auto" hangingPunct="1">
              <a:spcAft>
                <a:spcPts val="0"/>
              </a:spcAft>
              <a:buFont typeface="Arial" panose="020B0604020202020204" pitchFamily="34" charset="0"/>
              <a:buChar char="•"/>
              <a:defRPr/>
            </a:pPr>
            <a:r>
              <a:rPr lang="en-US" sz="2400" dirty="0" smtClean="0"/>
              <a:t>One Counting Supervisor (preferably a Gazetted    officer of Central/ State govt. or officer of equivalent status of PSUs.</a:t>
            </a:r>
          </a:p>
          <a:p>
            <a:pPr lvl="1" eaLnBrk="1" fontAlgn="auto" hangingPunct="1">
              <a:spcAft>
                <a:spcPts val="0"/>
              </a:spcAft>
              <a:buFont typeface="Arial" panose="020B0604020202020204" pitchFamily="34" charset="0"/>
              <a:buChar char="•"/>
              <a:defRPr/>
            </a:pPr>
            <a:r>
              <a:rPr lang="en-US" sz="2400" dirty="0" smtClean="0"/>
              <a:t>One Counting Assistant </a:t>
            </a:r>
          </a:p>
          <a:p>
            <a:pPr lvl="1" eaLnBrk="1" fontAlgn="auto" hangingPunct="1">
              <a:spcAft>
                <a:spcPts val="0"/>
              </a:spcAft>
              <a:buFont typeface="Arial" panose="020B0604020202020204" pitchFamily="34" charset="0"/>
              <a:buChar char="•"/>
              <a:defRPr/>
            </a:pPr>
            <a:r>
              <a:rPr lang="en-US" sz="2400" dirty="0" smtClean="0"/>
              <a:t>One micro observer  (a Central Govt. official) </a:t>
            </a:r>
          </a:p>
          <a:p>
            <a:pPr lvl="1" eaLnBrk="1" fontAlgn="auto" hangingPunct="1">
              <a:spcAft>
                <a:spcPts val="0"/>
              </a:spcAft>
              <a:buFont typeface="Arial" panose="020B0604020202020204" pitchFamily="34" charset="0"/>
              <a:buChar char="•"/>
              <a:defRPr/>
            </a:pPr>
            <a:r>
              <a:rPr lang="en-US" sz="2400" dirty="0" smtClean="0"/>
              <a:t>One Group D employee</a:t>
            </a:r>
          </a:p>
          <a:p>
            <a:pPr lvl="1" eaLnBrk="1" fontAlgn="auto" hangingPunct="1">
              <a:spcAft>
                <a:spcPts val="0"/>
              </a:spcAft>
              <a:buFont typeface="Arial" panose="020B0604020202020204" pitchFamily="34" charset="0"/>
              <a:buChar char="•"/>
              <a:defRPr/>
            </a:pPr>
            <a:r>
              <a:rPr lang="en-US" sz="2400" dirty="0" smtClean="0">
                <a:solidFill>
                  <a:srgbClr val="FF0000"/>
                </a:solidFill>
              </a:rPr>
              <a:t>Small team for VVPAT ballot slip Counting</a:t>
            </a:r>
          </a:p>
          <a:p>
            <a:pPr lvl="1" eaLnBrk="1" fontAlgn="auto" hangingPunct="1">
              <a:spcAft>
                <a:spcPts val="0"/>
              </a:spcAft>
              <a:buFont typeface="Arial"/>
              <a:buNone/>
              <a:defRPr/>
            </a:pPr>
            <a:r>
              <a:rPr lang="en-US" sz="2400" dirty="0" smtClean="0"/>
              <a:t>Also --</a:t>
            </a:r>
          </a:p>
          <a:p>
            <a:pPr lvl="1" eaLnBrk="1" fontAlgn="auto" hangingPunct="1">
              <a:spcAft>
                <a:spcPts val="0"/>
              </a:spcAft>
              <a:buFont typeface="Arial" panose="020B0604020202020204" pitchFamily="34" charset="0"/>
              <a:buChar char="•"/>
              <a:defRPr/>
            </a:pPr>
            <a:r>
              <a:rPr lang="en-US" sz="2400" dirty="0" smtClean="0"/>
              <a:t>Reserve staff</a:t>
            </a:r>
          </a:p>
          <a:p>
            <a:pPr lvl="1" eaLnBrk="1" fontAlgn="auto" hangingPunct="1">
              <a:spcAft>
                <a:spcPts val="0"/>
              </a:spcAft>
              <a:buFont typeface="Arial" panose="020B0604020202020204" pitchFamily="34" charset="0"/>
              <a:buChar char="•"/>
              <a:defRPr/>
            </a:pPr>
            <a:r>
              <a:rPr lang="en-US" sz="2400" dirty="0" smtClean="0"/>
              <a:t>Additional Counting Assistant for Observer to do parallel counting</a:t>
            </a:r>
          </a:p>
        </p:txBody>
      </p:sp>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1CF4797B-BFB6-429A-BD77-3B58D4F7CC52}" type="slidenum">
              <a:rPr lang="en-US" altLang="en-US" smtClean="0">
                <a:solidFill>
                  <a:srgbClr val="898989"/>
                </a:solidFill>
              </a:rPr>
              <a:pPr/>
              <a:t>48</a:t>
            </a:fld>
            <a:endParaRPr lang="en-US" altLang="en-US" smtClean="0">
              <a:solidFill>
                <a:srgbClr val="898989"/>
              </a:solidFill>
            </a:endParaRPr>
          </a:p>
        </p:txBody>
      </p:sp>
    </p:spTree>
    <p:extLst>
      <p:ext uri="{BB962C8B-B14F-4D97-AF65-F5344CB8AC3E}">
        <p14:creationId xmlns:p14="http://schemas.microsoft.com/office/powerpoint/2010/main" val="4289189137"/>
      </p:ext>
    </p:extLst>
  </p:cSld>
  <p:clrMapOvr>
    <a:masterClrMapping/>
  </p:clrMapOvr>
  <p:transition spd="slow"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89188" y="0"/>
            <a:ext cx="8805387" cy="1143000"/>
          </a:xfrm>
        </p:spPr>
        <p:txBody>
          <a:bodyPr/>
          <a:lstStyle/>
          <a:p>
            <a:r>
              <a:rPr lang="en-US" altLang="en-US" smtClean="0"/>
              <a:t>Annexure 44</a:t>
            </a:r>
          </a:p>
        </p:txBody>
      </p:sp>
      <p:pic>
        <p:nvPicPr>
          <p:cNvPr id="4608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88" y="1300164"/>
            <a:ext cx="8805387"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D97A254B-A86A-49FF-9D06-CAB57D945A9C}" type="slidenum">
              <a:rPr lang="en-US" altLang="en-US" smtClean="0">
                <a:solidFill>
                  <a:srgbClr val="898989"/>
                </a:solidFill>
              </a:rPr>
              <a:pPr/>
              <a:t>49</a:t>
            </a:fld>
            <a:endParaRPr lang="en-US" altLang="en-US" smtClean="0">
              <a:solidFill>
                <a:srgbClr val="898989"/>
              </a:solidFill>
            </a:endParaRPr>
          </a:p>
        </p:txBody>
      </p:sp>
    </p:spTree>
    <p:extLst>
      <p:ext uri="{BB962C8B-B14F-4D97-AF65-F5344CB8AC3E}">
        <p14:creationId xmlns:p14="http://schemas.microsoft.com/office/powerpoint/2010/main" val="239099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774548" y="0"/>
            <a:ext cx="8044427" cy="1098550"/>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en-US" sz="2800" b="1" dirty="0" smtClean="0">
                <a:solidFill>
                  <a:srgbClr val="000000"/>
                </a:solidFill>
              </a:rPr>
              <a:t>Major </a:t>
            </a:r>
            <a:r>
              <a:rPr lang="en-US" sz="2800" b="1" dirty="0">
                <a:solidFill>
                  <a:srgbClr val="000000"/>
                </a:solidFill>
              </a:rPr>
              <a:t>legal provisions related to counting and election return </a:t>
            </a:r>
            <a:endParaRPr lang="en-US" sz="3000" b="1" dirty="0">
              <a:solidFill>
                <a:sysClr val="windowText" lastClr="000000"/>
              </a:solidFill>
              <a:latin typeface="Times"/>
              <a:ea typeface="+mj-ea"/>
              <a:cs typeface="Times"/>
            </a:endParaRPr>
          </a:p>
        </p:txBody>
      </p:sp>
      <p:graphicFrame>
        <p:nvGraphicFramePr>
          <p:cNvPr id="8" name="Diagram 7"/>
          <p:cNvGraphicFramePr/>
          <p:nvPr/>
        </p:nvGraphicFramePr>
        <p:xfrm>
          <a:off x="489188" y="2086455"/>
          <a:ext cx="8642324" cy="463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TextBox 8"/>
          <p:cNvSpPr txBox="1">
            <a:spLocks noChangeArrowheads="1"/>
          </p:cNvSpPr>
          <p:nvPr/>
        </p:nvSpPr>
        <p:spPr bwMode="auto">
          <a:xfrm>
            <a:off x="2931732" y="1398588"/>
            <a:ext cx="453518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t>RP ACT 1951 ( Contd)</a:t>
            </a:r>
          </a:p>
        </p:txBody>
      </p:sp>
      <p:sp>
        <p:nvSpPr>
          <p:cNvPr id="71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D582608-1660-4C44-8A45-99EEB89573A5}" type="slidenum">
              <a:rPr lang="en-US" altLang="en-US" smtClean="0">
                <a:solidFill>
                  <a:srgbClr val="898989"/>
                </a:solidFill>
              </a:rPr>
              <a:pPr/>
              <a:t>5</a:t>
            </a:fld>
            <a:endParaRPr lang="en-US" altLang="en-US" smtClean="0">
              <a:solidFill>
                <a:srgbClr val="898989"/>
              </a:solidFill>
            </a:endParaRPr>
          </a:p>
        </p:txBody>
      </p:sp>
    </p:spTree>
    <p:extLst>
      <p:ext uri="{BB962C8B-B14F-4D97-AF65-F5344CB8AC3E}">
        <p14:creationId xmlns:p14="http://schemas.microsoft.com/office/powerpoint/2010/main" val="411423029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281" y="260648"/>
            <a:ext cx="8996338" cy="5847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IN" sz="3200" b="1" dirty="0"/>
              <a:t>Counting Personnel / Counting Agent ( Per table)</a:t>
            </a:r>
            <a:endParaRPr lang="en-IN" sz="3200" dirty="0"/>
          </a:p>
        </p:txBody>
      </p:sp>
      <p:graphicFrame>
        <p:nvGraphicFramePr>
          <p:cNvPr id="8" name="Table 7"/>
          <p:cNvGraphicFramePr>
            <a:graphicFrameLocks noGrp="1"/>
          </p:cNvGraphicFramePr>
          <p:nvPr>
            <p:extLst>
              <p:ext uri="{D42A27DB-BD31-4B8C-83A1-F6EECF244321}">
                <p14:modId xmlns:p14="http://schemas.microsoft.com/office/powerpoint/2010/main" val="2888844860"/>
              </p:ext>
            </p:extLst>
          </p:nvPr>
        </p:nvGraphicFramePr>
        <p:xfrm>
          <a:off x="787425" y="1143000"/>
          <a:ext cx="8229600" cy="3088417"/>
        </p:xfrm>
        <a:graphic>
          <a:graphicData uri="http://schemas.openxmlformats.org/drawingml/2006/table">
            <a:tbl>
              <a:tblPr firstRow="1" firstCol="1" bandRow="1"/>
              <a:tblGrid>
                <a:gridCol w="3190056">
                  <a:extLst>
                    <a:ext uri="{9D8B030D-6E8A-4147-A177-3AD203B41FA5}">
                      <a16:colId xmlns="" xmlns:a16="http://schemas.microsoft.com/office/drawing/2014/main" val="20000"/>
                    </a:ext>
                  </a:extLst>
                </a:gridCol>
                <a:gridCol w="2362200">
                  <a:extLst>
                    <a:ext uri="{9D8B030D-6E8A-4147-A177-3AD203B41FA5}">
                      <a16:colId xmlns="" xmlns:a16="http://schemas.microsoft.com/office/drawing/2014/main" val="20001"/>
                    </a:ext>
                  </a:extLst>
                </a:gridCol>
                <a:gridCol w="2677344">
                  <a:extLst>
                    <a:ext uri="{9D8B030D-6E8A-4147-A177-3AD203B41FA5}">
                      <a16:colId xmlns="" xmlns:a16="http://schemas.microsoft.com/office/drawing/2014/main" val="20002"/>
                    </a:ext>
                  </a:extLst>
                </a:gridCol>
              </a:tblGrid>
              <a:tr h="636239">
                <a:tc>
                  <a:txBody>
                    <a:bodyPr/>
                    <a:lstStyle/>
                    <a:p>
                      <a:pPr algn="ctr">
                        <a:lnSpc>
                          <a:spcPct val="115000"/>
                        </a:lnSpc>
                        <a:spcAft>
                          <a:spcPts val="0"/>
                        </a:spcAft>
                      </a:pPr>
                      <a:r>
                        <a:rPr lang="en-IN" sz="2800" b="1" dirty="0">
                          <a:effectLst/>
                          <a:latin typeface="Calibri"/>
                          <a:ea typeface="Calibri"/>
                          <a:cs typeface="Times New Roman"/>
                        </a:rPr>
                        <a:t>Personnel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dirty="0">
                          <a:effectLst/>
                          <a:latin typeface="Calibri"/>
                          <a:ea typeface="Calibri"/>
                          <a:cs typeface="Times New Roman"/>
                        </a:rPr>
                        <a:t>EVM Counting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dirty="0" smtClean="0">
                          <a:effectLst/>
                          <a:latin typeface="Calibri"/>
                          <a:ea typeface="Calibri"/>
                          <a:cs typeface="Times New Roman"/>
                        </a:rPr>
                        <a:t>ETPBS/Postal </a:t>
                      </a:r>
                      <a:r>
                        <a:rPr lang="en-IN" sz="2800" b="1" dirty="0">
                          <a:effectLst/>
                          <a:latin typeface="Calibri"/>
                          <a:ea typeface="Calibri"/>
                          <a:cs typeface="Times New Roman"/>
                        </a:rPr>
                        <a:t>Ballot Counting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533400">
                <a:tc>
                  <a:txBody>
                    <a:bodyPr/>
                    <a:lstStyle/>
                    <a:p>
                      <a:pPr>
                        <a:lnSpc>
                          <a:spcPct val="115000"/>
                        </a:lnSpc>
                        <a:spcAft>
                          <a:spcPts val="0"/>
                        </a:spcAft>
                      </a:pPr>
                      <a:r>
                        <a:rPr lang="en-IN" sz="2800" b="1" dirty="0">
                          <a:effectLst/>
                          <a:latin typeface="Calibri"/>
                          <a:ea typeface="Calibri"/>
                          <a:cs typeface="Times New Roman"/>
                        </a:rPr>
                        <a:t>Counting Supervisor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533400">
                <a:tc>
                  <a:txBody>
                    <a:bodyPr/>
                    <a:lstStyle/>
                    <a:p>
                      <a:pPr>
                        <a:lnSpc>
                          <a:spcPct val="115000"/>
                        </a:lnSpc>
                        <a:spcAft>
                          <a:spcPts val="0"/>
                        </a:spcAft>
                      </a:pPr>
                      <a:r>
                        <a:rPr lang="en-IN" sz="2800" b="1" dirty="0">
                          <a:effectLst/>
                          <a:latin typeface="Calibri"/>
                          <a:ea typeface="Calibri"/>
                          <a:cs typeface="Times New Roman"/>
                        </a:rPr>
                        <a:t>Counting Assistant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dirty="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dirty="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533400">
                <a:tc>
                  <a:txBody>
                    <a:bodyPr/>
                    <a:lstStyle/>
                    <a:p>
                      <a:pPr>
                        <a:lnSpc>
                          <a:spcPct val="115000"/>
                        </a:lnSpc>
                        <a:spcAft>
                          <a:spcPts val="0"/>
                        </a:spcAft>
                      </a:pPr>
                      <a:r>
                        <a:rPr lang="en-IN" sz="2800" b="1" dirty="0">
                          <a:effectLst/>
                          <a:latin typeface="Calibri"/>
                          <a:ea typeface="Calibri"/>
                          <a:cs typeface="Times New Roman"/>
                        </a:rPr>
                        <a:t>Micro Observer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dirty="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506761">
                <a:tc>
                  <a:txBody>
                    <a:bodyPr/>
                    <a:lstStyle/>
                    <a:p>
                      <a:pPr>
                        <a:lnSpc>
                          <a:spcPct val="115000"/>
                        </a:lnSpc>
                        <a:spcAft>
                          <a:spcPts val="0"/>
                        </a:spcAft>
                      </a:pPr>
                      <a:r>
                        <a:rPr lang="en-IN" sz="2800" b="1" dirty="0">
                          <a:effectLst/>
                          <a:latin typeface="Calibri"/>
                          <a:ea typeface="Calibri"/>
                          <a:cs typeface="Times New Roman"/>
                        </a:rPr>
                        <a:t>Counting Agent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dirty="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800" b="1" dirty="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37374677"/>
              </p:ext>
            </p:extLst>
          </p:nvPr>
        </p:nvGraphicFramePr>
        <p:xfrm>
          <a:off x="644389" y="4343400"/>
          <a:ext cx="8515672" cy="1981200"/>
        </p:xfrm>
        <a:graphic>
          <a:graphicData uri="http://schemas.openxmlformats.org/drawingml/2006/table">
            <a:tbl>
              <a:tblPr firstRow="1" bandRow="1">
                <a:tableStyleId>{5C22544A-7EE6-4342-B048-85BDC9FD1C3A}</a:tableStyleId>
              </a:tblPr>
              <a:tblGrid>
                <a:gridCol w="3180692">
                  <a:extLst>
                    <a:ext uri="{9D8B030D-6E8A-4147-A177-3AD203B41FA5}">
                      <a16:colId xmlns="" xmlns:a16="http://schemas.microsoft.com/office/drawing/2014/main" val="20000"/>
                    </a:ext>
                  </a:extLst>
                </a:gridCol>
                <a:gridCol w="5334980">
                  <a:extLst>
                    <a:ext uri="{9D8B030D-6E8A-4147-A177-3AD203B41FA5}">
                      <a16:colId xmlns="" xmlns:a16="http://schemas.microsoft.com/office/drawing/2014/main" val="20001"/>
                    </a:ext>
                  </a:extLst>
                </a:gridCol>
              </a:tblGrid>
              <a:tr h="370840">
                <a:tc gridSpan="2">
                  <a:txBody>
                    <a:bodyPr/>
                    <a:lstStyle/>
                    <a:p>
                      <a:r>
                        <a:rPr lang="en-IN" sz="2000" b="1" dirty="0" smtClean="0"/>
                        <a:t>Staff for Counting Observer:</a:t>
                      </a:r>
                      <a:endParaRPr lang="en-IN" sz="2000" b="1" dirty="0"/>
                    </a:p>
                  </a:txBody>
                  <a:tcPr/>
                </a:tc>
                <a:tc hMerge="1">
                  <a:txBody>
                    <a:bodyPr/>
                    <a:lstStyle/>
                    <a:p>
                      <a:endParaRPr lang="en-IN" dirty="0"/>
                    </a:p>
                  </a:txBody>
                  <a:tcPr/>
                </a:tc>
                <a:extLst>
                  <a:ext uri="{0D108BD9-81ED-4DB2-BD59-A6C34878D82A}">
                    <a16:rowId xmlns="" xmlns:a16="http://schemas.microsoft.com/office/drawing/2014/main" val="10000"/>
                  </a:ext>
                </a:extLst>
              </a:tr>
              <a:tr h="370840">
                <a:tc>
                  <a:txBody>
                    <a:bodyPr/>
                    <a:lstStyle/>
                    <a:p>
                      <a:r>
                        <a:rPr lang="en-IN" sz="2000" b="1" dirty="0" smtClean="0"/>
                        <a:t>Addl. Counting Staff</a:t>
                      </a:r>
                      <a:endParaRPr lang="en-IN" sz="2000" b="1" dirty="0"/>
                    </a:p>
                  </a:txBody>
                  <a:tcPr/>
                </a:tc>
                <a:tc>
                  <a:txBody>
                    <a:bodyPr/>
                    <a:lstStyle/>
                    <a:p>
                      <a:r>
                        <a:rPr lang="en-IN" sz="2000" b="1" dirty="0" smtClean="0"/>
                        <a:t>Random checking of two EVMs per round</a:t>
                      </a:r>
                      <a:endParaRPr lang="en-IN" sz="2000" b="1" dirty="0"/>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smtClean="0"/>
                        <a:t>Addl. Counting Staff</a:t>
                      </a:r>
                    </a:p>
                  </a:txBody>
                  <a:tcPr/>
                </a:tc>
                <a:tc>
                  <a:txBody>
                    <a:bodyPr/>
                    <a:lstStyle/>
                    <a:p>
                      <a:r>
                        <a:rPr lang="en-IN" sz="2000" b="1" dirty="0" smtClean="0"/>
                        <a:t>VVPAT Counting Booth (VCB)</a:t>
                      </a:r>
                      <a:endParaRPr lang="en-IN" sz="2000" b="1" dirty="0"/>
                    </a:p>
                  </a:txBody>
                  <a:tcPr/>
                </a:tc>
                <a:extLst>
                  <a:ext uri="{0D108BD9-81ED-4DB2-BD59-A6C34878D82A}">
                    <a16:rowId xmlns="" xmlns:a16="http://schemas.microsoft.com/office/drawing/2014/main" val="831560183"/>
                  </a:ext>
                </a:extLst>
              </a:tr>
              <a:tr h="370840">
                <a:tc>
                  <a:txBody>
                    <a:bodyPr/>
                    <a:lstStyle/>
                    <a:p>
                      <a:r>
                        <a:rPr lang="en-IN" sz="2000" b="1" dirty="0" smtClean="0"/>
                        <a:t>1</a:t>
                      </a:r>
                      <a:r>
                        <a:rPr lang="en-IN" sz="2000" b="1" baseline="30000" dirty="0" smtClean="0"/>
                        <a:t>st</a:t>
                      </a:r>
                      <a:r>
                        <a:rPr lang="en-IN" sz="2000" b="1" baseline="0" dirty="0" smtClean="0"/>
                        <a:t>  </a:t>
                      </a:r>
                      <a:r>
                        <a:rPr lang="en-IN" sz="2000" b="1" dirty="0" smtClean="0"/>
                        <a:t>Micro Observer</a:t>
                      </a:r>
                      <a:endParaRPr lang="en-IN" sz="2000" b="1" dirty="0"/>
                    </a:p>
                  </a:txBody>
                  <a:tcPr/>
                </a:tc>
                <a:tc>
                  <a:txBody>
                    <a:bodyPr/>
                    <a:lstStyle/>
                    <a:p>
                      <a:r>
                        <a:rPr lang="en-IN" sz="2000" b="1" dirty="0" smtClean="0"/>
                        <a:t>Keep watch over the data entry in computer</a:t>
                      </a:r>
                      <a:endParaRPr lang="en-IN" sz="2000" b="1" dirty="0"/>
                    </a:p>
                  </a:txBody>
                  <a:tcPr/>
                </a:tc>
                <a:extLst>
                  <a:ext uri="{0D108BD9-81ED-4DB2-BD59-A6C34878D82A}">
                    <a16:rowId xmlns="" xmlns:a16="http://schemas.microsoft.com/office/drawing/2014/main" val="10002"/>
                  </a:ext>
                </a:extLst>
              </a:tr>
              <a:tr h="370840">
                <a:tc>
                  <a:txBody>
                    <a:bodyPr/>
                    <a:lstStyle/>
                    <a:p>
                      <a:r>
                        <a:rPr lang="en-IN" sz="2000" b="1" dirty="0" smtClean="0"/>
                        <a:t>2</a:t>
                      </a:r>
                      <a:r>
                        <a:rPr lang="en-IN" sz="2000" b="1" baseline="30000" dirty="0" smtClean="0"/>
                        <a:t>nd</a:t>
                      </a:r>
                      <a:r>
                        <a:rPr lang="en-IN" sz="2000" b="1" dirty="0" smtClean="0"/>
                        <a:t> Micro Observer</a:t>
                      </a:r>
                      <a:endParaRPr lang="en-IN" sz="2000" b="1" dirty="0"/>
                    </a:p>
                  </a:txBody>
                  <a:tcPr/>
                </a:tc>
                <a:tc>
                  <a:txBody>
                    <a:bodyPr/>
                    <a:lstStyle/>
                    <a:p>
                      <a:r>
                        <a:rPr lang="en-IN" sz="2000" b="1" dirty="0" smtClean="0"/>
                        <a:t>Re-check on the printout</a:t>
                      </a:r>
                      <a:endParaRPr lang="en-IN" sz="2000" b="1"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88138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88" y="152400"/>
            <a:ext cx="8805387"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IN" b="1" dirty="0" smtClean="0"/>
              <a:t>Randomization of Counting Personnel</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8679072"/>
              </p:ext>
            </p:extLst>
          </p:nvPr>
        </p:nvGraphicFramePr>
        <p:xfrm>
          <a:off x="488950" y="1447800"/>
          <a:ext cx="8805623" cy="4206240"/>
        </p:xfrm>
        <a:graphic>
          <a:graphicData uri="http://schemas.openxmlformats.org/drawingml/2006/table">
            <a:tbl>
              <a:tblPr firstRow="1" bandRow="1">
                <a:tableStyleId>{00A15C55-8517-42AA-B614-E9B94910E393}</a:tableStyleId>
              </a:tblPr>
              <a:tblGrid>
                <a:gridCol w="532364">
                  <a:extLst>
                    <a:ext uri="{9D8B030D-6E8A-4147-A177-3AD203B41FA5}">
                      <a16:colId xmlns="" xmlns:a16="http://schemas.microsoft.com/office/drawing/2014/main" val="20000"/>
                    </a:ext>
                  </a:extLst>
                </a:gridCol>
                <a:gridCol w="1025913">
                  <a:extLst>
                    <a:ext uri="{9D8B030D-6E8A-4147-A177-3AD203B41FA5}">
                      <a16:colId xmlns="" xmlns:a16="http://schemas.microsoft.com/office/drawing/2014/main" val="20001"/>
                    </a:ext>
                  </a:extLst>
                </a:gridCol>
                <a:gridCol w="1244454">
                  <a:extLst>
                    <a:ext uri="{9D8B030D-6E8A-4147-A177-3AD203B41FA5}">
                      <a16:colId xmlns="" xmlns:a16="http://schemas.microsoft.com/office/drawing/2014/main" val="20002"/>
                    </a:ext>
                  </a:extLst>
                </a:gridCol>
                <a:gridCol w="1295400">
                  <a:extLst>
                    <a:ext uri="{9D8B030D-6E8A-4147-A177-3AD203B41FA5}">
                      <a16:colId xmlns="" xmlns:a16="http://schemas.microsoft.com/office/drawing/2014/main" val="20003"/>
                    </a:ext>
                  </a:extLst>
                </a:gridCol>
                <a:gridCol w="1714022">
                  <a:extLst>
                    <a:ext uri="{9D8B030D-6E8A-4147-A177-3AD203B41FA5}">
                      <a16:colId xmlns="" xmlns:a16="http://schemas.microsoft.com/office/drawing/2014/main" val="20004"/>
                    </a:ext>
                  </a:extLst>
                </a:gridCol>
                <a:gridCol w="1562578">
                  <a:extLst>
                    <a:ext uri="{9D8B030D-6E8A-4147-A177-3AD203B41FA5}">
                      <a16:colId xmlns="" xmlns:a16="http://schemas.microsoft.com/office/drawing/2014/main" val="20005"/>
                    </a:ext>
                  </a:extLst>
                </a:gridCol>
                <a:gridCol w="1430892">
                  <a:extLst>
                    <a:ext uri="{9D8B030D-6E8A-4147-A177-3AD203B41FA5}">
                      <a16:colId xmlns="" xmlns:a16="http://schemas.microsoft.com/office/drawing/2014/main" val="20006"/>
                    </a:ext>
                  </a:extLst>
                </a:gridCol>
              </a:tblGrid>
              <a:tr h="370840">
                <a:tc>
                  <a:txBody>
                    <a:bodyPr/>
                    <a:lstStyle/>
                    <a:p>
                      <a:pPr algn="ctr"/>
                      <a:r>
                        <a:rPr lang="en-IN" sz="1800" b="1" dirty="0" err="1" smtClean="0"/>
                        <a:t>Sl</a:t>
                      </a:r>
                      <a:r>
                        <a:rPr lang="en-IN" sz="1800" b="1" dirty="0" smtClean="0"/>
                        <a:t> No</a:t>
                      </a:r>
                      <a:endParaRPr lang="en-IN" sz="1800" b="1" dirty="0"/>
                    </a:p>
                  </a:txBody>
                  <a:tcPr/>
                </a:tc>
                <a:tc>
                  <a:txBody>
                    <a:bodyPr/>
                    <a:lstStyle/>
                    <a:p>
                      <a:pPr algn="ctr"/>
                      <a:r>
                        <a:rPr lang="en-IN" sz="1800" b="1" dirty="0" smtClean="0"/>
                        <a:t>Randomization</a:t>
                      </a:r>
                      <a:endParaRPr lang="en-IN" sz="1800" b="1" dirty="0"/>
                    </a:p>
                  </a:txBody>
                  <a:tcPr/>
                </a:tc>
                <a:tc>
                  <a:txBody>
                    <a:bodyPr/>
                    <a:lstStyle/>
                    <a:p>
                      <a:pPr algn="ctr"/>
                      <a:r>
                        <a:rPr lang="en-IN" sz="1800" b="1" dirty="0" smtClean="0"/>
                        <a:t>Responsibility</a:t>
                      </a:r>
                      <a:endParaRPr lang="en-IN" sz="1800" b="1" dirty="0"/>
                    </a:p>
                  </a:txBody>
                  <a:tcPr/>
                </a:tc>
                <a:tc>
                  <a:txBody>
                    <a:bodyPr/>
                    <a:lstStyle/>
                    <a:p>
                      <a:pPr algn="ctr"/>
                      <a:r>
                        <a:rPr lang="en-IN" sz="1800" b="1" dirty="0" smtClean="0"/>
                        <a:t>Process</a:t>
                      </a:r>
                      <a:endParaRPr lang="en-IN" sz="1800" b="1" dirty="0"/>
                    </a:p>
                  </a:txBody>
                  <a:tcPr/>
                </a:tc>
                <a:tc>
                  <a:txBody>
                    <a:bodyPr/>
                    <a:lstStyle/>
                    <a:p>
                      <a:pPr algn="ctr"/>
                      <a:r>
                        <a:rPr lang="en-IN" sz="1800" b="1" dirty="0" smtClean="0"/>
                        <a:t>Time frame</a:t>
                      </a:r>
                      <a:endParaRPr lang="en-IN" sz="1800" b="1" dirty="0"/>
                    </a:p>
                  </a:txBody>
                  <a:tcPr/>
                </a:tc>
                <a:tc>
                  <a:txBody>
                    <a:bodyPr/>
                    <a:lstStyle/>
                    <a:p>
                      <a:pPr algn="ctr"/>
                      <a:r>
                        <a:rPr lang="en-IN" sz="1800" b="1" dirty="0" smtClean="0"/>
                        <a:t>Objective</a:t>
                      </a:r>
                      <a:endParaRPr lang="en-IN" sz="1800" b="1" dirty="0"/>
                    </a:p>
                  </a:txBody>
                  <a:tcPr/>
                </a:tc>
                <a:tc>
                  <a:txBody>
                    <a:bodyPr/>
                    <a:lstStyle/>
                    <a:p>
                      <a:pPr algn="ctr"/>
                      <a:r>
                        <a:rPr lang="en-IN" sz="1800" b="1" dirty="0" smtClean="0"/>
                        <a:t>Appointment letter to be issued by </a:t>
                      </a:r>
                      <a:endParaRPr lang="en-IN" sz="1800" b="1" dirty="0"/>
                    </a:p>
                  </a:txBody>
                  <a:tcPr/>
                </a:tc>
                <a:extLst>
                  <a:ext uri="{0D108BD9-81ED-4DB2-BD59-A6C34878D82A}">
                    <a16:rowId xmlns="" xmlns:a16="http://schemas.microsoft.com/office/drawing/2014/main" val="10000"/>
                  </a:ext>
                </a:extLst>
              </a:tr>
              <a:tr h="370840">
                <a:tc>
                  <a:txBody>
                    <a:bodyPr/>
                    <a:lstStyle/>
                    <a:p>
                      <a:pPr algn="ctr"/>
                      <a:r>
                        <a:rPr lang="en-IN" sz="1800" b="1" dirty="0" smtClean="0"/>
                        <a:t>1</a:t>
                      </a:r>
                      <a:endParaRPr lang="en-IN" sz="1800" b="1" dirty="0"/>
                    </a:p>
                  </a:txBody>
                  <a:tcPr/>
                </a:tc>
                <a:tc>
                  <a:txBody>
                    <a:bodyPr/>
                    <a:lstStyle/>
                    <a:p>
                      <a:r>
                        <a:rPr lang="en-IN" sz="1800" b="1" dirty="0" smtClean="0"/>
                        <a:t>First</a:t>
                      </a:r>
                      <a:endParaRPr lang="en-IN" sz="1800" b="1" dirty="0"/>
                    </a:p>
                  </a:txBody>
                  <a:tcPr/>
                </a:tc>
                <a:tc>
                  <a:txBody>
                    <a:bodyPr/>
                    <a:lstStyle/>
                    <a:p>
                      <a:r>
                        <a:rPr lang="en-IN" sz="1800" b="1" dirty="0" smtClean="0"/>
                        <a:t>DEO</a:t>
                      </a:r>
                      <a:endParaRPr lang="en-IN" sz="1800" b="1" dirty="0"/>
                    </a:p>
                  </a:txBody>
                  <a:tcPr/>
                </a:tc>
                <a:tc>
                  <a:txBody>
                    <a:bodyPr/>
                    <a:lstStyle/>
                    <a:p>
                      <a:r>
                        <a:rPr lang="en-IN" sz="1800" b="1" dirty="0" smtClean="0"/>
                        <a:t>Using computer</a:t>
                      </a:r>
                      <a:endParaRPr lang="en-IN" sz="1800" b="1" dirty="0"/>
                    </a:p>
                  </a:txBody>
                  <a:tcPr/>
                </a:tc>
                <a:tc>
                  <a:txBody>
                    <a:bodyPr/>
                    <a:lstStyle/>
                    <a:p>
                      <a:r>
                        <a:rPr lang="en-IN" sz="1800" b="1" dirty="0" smtClean="0"/>
                        <a:t>One week prior to counting </a:t>
                      </a:r>
                      <a:endParaRPr lang="en-IN" sz="1800" b="1" dirty="0"/>
                    </a:p>
                  </a:txBody>
                  <a:tcPr/>
                </a:tc>
                <a:tc>
                  <a:txBody>
                    <a:bodyPr/>
                    <a:lstStyle/>
                    <a:p>
                      <a:r>
                        <a:rPr lang="en-IN" sz="1800" b="1" dirty="0" smtClean="0"/>
                        <a:t>To</a:t>
                      </a:r>
                      <a:r>
                        <a:rPr lang="en-IN" sz="1800" b="1" baseline="0" dirty="0" smtClean="0"/>
                        <a:t> segregate 120% counting officials</a:t>
                      </a:r>
                      <a:endParaRPr lang="en-IN" sz="1800" b="1" dirty="0"/>
                    </a:p>
                  </a:txBody>
                  <a:tcPr/>
                </a:tc>
                <a:tc>
                  <a:txBody>
                    <a:bodyPr/>
                    <a:lstStyle/>
                    <a:p>
                      <a:pPr algn="ctr"/>
                      <a:r>
                        <a:rPr lang="en-IN" sz="2400" b="1" dirty="0" smtClean="0"/>
                        <a:t>DEO</a:t>
                      </a:r>
                      <a:endParaRPr lang="en-IN" sz="2400" b="1" dirty="0"/>
                    </a:p>
                  </a:txBody>
                  <a:tcPr/>
                </a:tc>
                <a:extLst>
                  <a:ext uri="{0D108BD9-81ED-4DB2-BD59-A6C34878D82A}">
                    <a16:rowId xmlns="" xmlns:a16="http://schemas.microsoft.com/office/drawing/2014/main" val="10001"/>
                  </a:ext>
                </a:extLst>
              </a:tr>
              <a:tr h="370840">
                <a:tc>
                  <a:txBody>
                    <a:bodyPr/>
                    <a:lstStyle/>
                    <a:p>
                      <a:pPr algn="ctr"/>
                      <a:r>
                        <a:rPr lang="en-IN" sz="1800" b="1" dirty="0" smtClean="0"/>
                        <a:t>2</a:t>
                      </a:r>
                      <a:endParaRPr lang="en-IN" sz="1800" b="1" dirty="0"/>
                    </a:p>
                  </a:txBody>
                  <a:tcPr/>
                </a:tc>
                <a:tc>
                  <a:txBody>
                    <a:bodyPr/>
                    <a:lstStyle/>
                    <a:p>
                      <a:r>
                        <a:rPr lang="en-IN" sz="1800" b="1" dirty="0" smtClean="0"/>
                        <a:t>Second</a:t>
                      </a:r>
                      <a:endParaRPr lang="en-IN" sz="1800" b="1" dirty="0"/>
                    </a:p>
                  </a:txBody>
                  <a:tcPr/>
                </a:tc>
                <a:tc>
                  <a:txBody>
                    <a:bodyPr/>
                    <a:lstStyle/>
                    <a:p>
                      <a:r>
                        <a:rPr lang="en-IN" sz="1800" b="1" dirty="0" smtClean="0"/>
                        <a:t>DEO + Observer</a:t>
                      </a:r>
                      <a:endParaRPr lang="en-IN" sz="1800" b="1" dirty="0"/>
                    </a:p>
                  </a:txBody>
                  <a:tcPr/>
                </a:tc>
                <a:tc>
                  <a:txBody>
                    <a:bodyPr/>
                    <a:lstStyle/>
                    <a:p>
                      <a:r>
                        <a:rPr lang="en-IN" sz="1800" b="1" dirty="0" smtClean="0"/>
                        <a:t>Using computer</a:t>
                      </a:r>
                      <a:endParaRPr lang="en-IN" sz="1800" b="1" dirty="0"/>
                    </a:p>
                  </a:txBody>
                  <a:tcPr/>
                </a:tc>
                <a:tc>
                  <a:txBody>
                    <a:bodyPr/>
                    <a:lstStyle/>
                    <a:p>
                      <a:r>
                        <a:rPr lang="en-IN" sz="1800" b="1" dirty="0" smtClean="0"/>
                        <a:t>24 hrs prior to counting</a:t>
                      </a:r>
                      <a:endParaRPr lang="en-IN" sz="1800" b="1" dirty="0"/>
                    </a:p>
                  </a:txBody>
                  <a:tcPr/>
                </a:tc>
                <a:tc>
                  <a:txBody>
                    <a:bodyPr/>
                    <a:lstStyle/>
                    <a:p>
                      <a:r>
                        <a:rPr lang="en-IN" sz="1800" b="1" dirty="0" smtClean="0"/>
                        <a:t>AC wise segregation</a:t>
                      </a:r>
                      <a:endParaRPr lang="en-IN" sz="1800" b="1" dirty="0"/>
                    </a:p>
                  </a:txBody>
                  <a:tcPr/>
                </a:tc>
                <a:tc>
                  <a:txBody>
                    <a:bodyPr/>
                    <a:lstStyle/>
                    <a:p>
                      <a:pPr algn="ctr"/>
                      <a:r>
                        <a:rPr lang="en-IN" sz="2400" b="1" dirty="0" smtClean="0"/>
                        <a:t>RO</a:t>
                      </a:r>
                      <a:endParaRPr lang="en-IN" sz="2400" b="1" dirty="0"/>
                    </a:p>
                  </a:txBody>
                  <a:tcPr/>
                </a:tc>
                <a:extLst>
                  <a:ext uri="{0D108BD9-81ED-4DB2-BD59-A6C34878D82A}">
                    <a16:rowId xmlns="" xmlns:a16="http://schemas.microsoft.com/office/drawing/2014/main" val="10002"/>
                  </a:ext>
                </a:extLst>
              </a:tr>
              <a:tr h="370840">
                <a:tc>
                  <a:txBody>
                    <a:bodyPr/>
                    <a:lstStyle/>
                    <a:p>
                      <a:pPr algn="ctr"/>
                      <a:r>
                        <a:rPr lang="en-IN" sz="1800" b="1" dirty="0" smtClean="0"/>
                        <a:t>3</a:t>
                      </a:r>
                      <a:endParaRPr lang="en-IN" sz="1800" b="1" dirty="0"/>
                    </a:p>
                  </a:txBody>
                  <a:tcPr/>
                </a:tc>
                <a:tc>
                  <a:txBody>
                    <a:bodyPr/>
                    <a:lstStyle/>
                    <a:p>
                      <a:r>
                        <a:rPr lang="en-IN" sz="1800" b="1" dirty="0" smtClean="0"/>
                        <a:t>Third</a:t>
                      </a:r>
                      <a:endParaRPr lang="en-IN"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smtClean="0"/>
                        <a:t>DEO + Observer</a:t>
                      </a:r>
                    </a:p>
                  </a:txBody>
                  <a:tcPr/>
                </a:tc>
                <a:tc>
                  <a:txBody>
                    <a:bodyPr/>
                    <a:lstStyle/>
                    <a:p>
                      <a:r>
                        <a:rPr lang="en-IN" sz="1800" b="1" dirty="0" smtClean="0"/>
                        <a:t>Computer/</a:t>
                      </a:r>
                      <a:r>
                        <a:rPr lang="en-IN" sz="1800" b="1" baseline="0" dirty="0" smtClean="0"/>
                        <a:t> Manual</a:t>
                      </a:r>
                      <a:endParaRPr lang="en-IN" sz="1800" b="1" dirty="0"/>
                    </a:p>
                  </a:txBody>
                  <a:tcPr/>
                </a:tc>
                <a:tc>
                  <a:txBody>
                    <a:bodyPr/>
                    <a:lstStyle/>
                    <a:p>
                      <a:r>
                        <a:rPr lang="en-IN" sz="1800" b="1" dirty="0" smtClean="0"/>
                        <a:t>At</a:t>
                      </a:r>
                      <a:r>
                        <a:rPr lang="en-IN" sz="1800" b="1" baseline="0" dirty="0" smtClean="0"/>
                        <a:t> 5 am on date of counting </a:t>
                      </a:r>
                      <a:r>
                        <a:rPr lang="en-IN" sz="1800" b="1" baseline="0" dirty="0" smtClean="0">
                          <a:solidFill>
                            <a:srgbClr val="FF0000"/>
                          </a:solidFill>
                        </a:rPr>
                        <a:t>(must be completed by 6 am)</a:t>
                      </a:r>
                      <a:endParaRPr lang="en-IN" sz="1800" b="1" dirty="0">
                        <a:solidFill>
                          <a:srgbClr val="FF0000"/>
                        </a:solidFill>
                      </a:endParaRPr>
                    </a:p>
                  </a:txBody>
                  <a:tcPr/>
                </a:tc>
                <a:tc>
                  <a:txBody>
                    <a:bodyPr/>
                    <a:lstStyle/>
                    <a:p>
                      <a:r>
                        <a:rPr lang="en-IN" sz="1800" b="1" dirty="0" smtClean="0"/>
                        <a:t>Counting</a:t>
                      </a:r>
                      <a:r>
                        <a:rPr lang="en-IN" sz="1800" b="1" baseline="0" dirty="0" smtClean="0"/>
                        <a:t> Table allocation</a:t>
                      </a:r>
                      <a:endParaRPr lang="en-IN" sz="1800" b="1" dirty="0"/>
                    </a:p>
                  </a:txBody>
                  <a:tcPr/>
                </a:tc>
                <a:tc>
                  <a:txBody>
                    <a:bodyPr/>
                    <a:lstStyle/>
                    <a:p>
                      <a:pPr algn="ctr"/>
                      <a:r>
                        <a:rPr lang="en-IN" sz="2400" b="1" dirty="0" smtClean="0"/>
                        <a:t>RO</a:t>
                      </a:r>
                      <a:endParaRPr lang="en-IN" sz="2400" b="1" dirty="0"/>
                    </a:p>
                  </a:txBody>
                  <a:tcPr/>
                </a:tc>
                <a:extLst>
                  <a:ext uri="{0D108BD9-81ED-4DB2-BD59-A6C34878D82A}">
                    <a16:rowId xmlns="" xmlns:a16="http://schemas.microsoft.com/office/drawing/2014/main" val="10003"/>
                  </a:ext>
                </a:extLst>
              </a:tr>
            </a:tbl>
          </a:graphicData>
        </a:graphic>
      </p:graphicFrame>
      <p:sp>
        <p:nvSpPr>
          <p:cNvPr id="3" name="TextBox 2"/>
          <p:cNvSpPr txBox="1"/>
          <p:nvPr/>
        </p:nvSpPr>
        <p:spPr>
          <a:xfrm>
            <a:off x="777081" y="4953000"/>
            <a:ext cx="1799403"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b="1" dirty="0" smtClean="0">
                <a:solidFill>
                  <a:srgbClr val="FF0000"/>
                </a:solidFill>
              </a:rPr>
              <a:t>Videography</a:t>
            </a:r>
            <a:endParaRPr lang="en-US" sz="2400" b="1" dirty="0">
              <a:solidFill>
                <a:srgbClr val="FF0000"/>
              </a:solidFill>
            </a:endParaRPr>
          </a:p>
        </p:txBody>
      </p:sp>
      <p:sp>
        <p:nvSpPr>
          <p:cNvPr id="5" name="TextBox 4"/>
          <p:cNvSpPr txBox="1"/>
          <p:nvPr/>
        </p:nvSpPr>
        <p:spPr>
          <a:xfrm>
            <a:off x="2132654" y="5943600"/>
            <a:ext cx="5045227"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b="1" dirty="0" smtClean="0">
                <a:solidFill>
                  <a:srgbClr val="FF0000"/>
                </a:solidFill>
              </a:rPr>
              <a:t>Observers to appoint Micro Observers</a:t>
            </a:r>
            <a:endParaRPr lang="en-US" sz="2400" b="1" dirty="0">
              <a:solidFill>
                <a:srgbClr val="FF0000"/>
              </a:solidFill>
            </a:endParaRPr>
          </a:p>
        </p:txBody>
      </p:sp>
    </p:spTree>
    <p:extLst>
      <p:ext uri="{BB962C8B-B14F-4D97-AF65-F5344CB8AC3E}">
        <p14:creationId xmlns:p14="http://schemas.microsoft.com/office/powerpoint/2010/main" val="1676632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88" y="76200"/>
            <a:ext cx="8805387" cy="1143000"/>
          </a:xfrm>
        </p:spPr>
        <p:style>
          <a:lnRef idx="1">
            <a:schemeClr val="accent5"/>
          </a:lnRef>
          <a:fillRef idx="2">
            <a:schemeClr val="accent5"/>
          </a:fillRef>
          <a:effectRef idx="1">
            <a:schemeClr val="accent5"/>
          </a:effectRef>
          <a:fontRef idx="minor">
            <a:schemeClr val="dk1"/>
          </a:fontRef>
        </p:style>
        <p:txBody>
          <a:bodyPr/>
          <a:lstStyle/>
          <a:p>
            <a:r>
              <a:rPr lang="en-US" b="1" dirty="0" smtClean="0"/>
              <a:t>Counting Agents</a:t>
            </a:r>
            <a:endParaRPr lang="en-US" b="1" dirty="0"/>
          </a:p>
        </p:txBody>
      </p:sp>
      <p:sp>
        <p:nvSpPr>
          <p:cNvPr id="3" name="Content Placeholder 2"/>
          <p:cNvSpPr>
            <a:spLocks noGrp="1"/>
          </p:cNvSpPr>
          <p:nvPr>
            <p:ph idx="1"/>
          </p:nvPr>
        </p:nvSpPr>
        <p:spPr>
          <a:xfrm>
            <a:off x="489188" y="1447801"/>
            <a:ext cx="8805387" cy="5257800"/>
          </a:xfrm>
        </p:spPr>
        <p:txBody>
          <a:bodyPr>
            <a:normAutofit lnSpcReduction="10000"/>
          </a:bodyPr>
          <a:lstStyle/>
          <a:p>
            <a:r>
              <a:rPr lang="en-US" b="1" dirty="0" smtClean="0">
                <a:solidFill>
                  <a:srgbClr val="FF0000"/>
                </a:solidFill>
              </a:rPr>
              <a:t>Each Candidate</a:t>
            </a:r>
            <a:r>
              <a:rPr lang="en-US" dirty="0" smtClean="0"/>
              <a:t>- To appoint counting Agents- all EVM counting tables + RO’s Table + PB/ETPBS Tables + Compilation table.</a:t>
            </a:r>
          </a:p>
          <a:p>
            <a:r>
              <a:rPr lang="en-US" dirty="0" smtClean="0"/>
              <a:t>To be Appointed in </a:t>
            </a:r>
            <a:r>
              <a:rPr lang="en-US" b="1" dirty="0" smtClean="0">
                <a:solidFill>
                  <a:srgbClr val="FF0000"/>
                </a:solidFill>
              </a:rPr>
              <a:t>Form- 18 (in duplicate).</a:t>
            </a:r>
          </a:p>
          <a:p>
            <a:r>
              <a:rPr lang="en-US" dirty="0" smtClean="0"/>
              <a:t>Declaration to be signed in RO’s presence.</a:t>
            </a:r>
          </a:p>
          <a:p>
            <a:r>
              <a:rPr lang="en-US" dirty="0" smtClean="0"/>
              <a:t>List of Counting Agents in Form 18, with their photos for all contesting candidates by </a:t>
            </a:r>
            <a:r>
              <a:rPr lang="en-US" b="1" dirty="0" smtClean="0">
                <a:solidFill>
                  <a:srgbClr val="FF0000"/>
                </a:solidFill>
              </a:rPr>
              <a:t>1700 </a:t>
            </a:r>
            <a:r>
              <a:rPr lang="en-US" b="1" dirty="0" err="1" smtClean="0">
                <a:solidFill>
                  <a:srgbClr val="FF0000"/>
                </a:solidFill>
              </a:rPr>
              <a:t>hrs</a:t>
            </a:r>
            <a:r>
              <a:rPr lang="en-US" b="1" dirty="0" smtClean="0">
                <a:solidFill>
                  <a:srgbClr val="FF0000"/>
                </a:solidFill>
              </a:rPr>
              <a:t> on 3 days</a:t>
            </a:r>
            <a:r>
              <a:rPr lang="en-US" dirty="0" smtClean="0"/>
              <a:t> prior to the date of counting.</a:t>
            </a:r>
          </a:p>
          <a:p>
            <a:r>
              <a:rPr lang="en-US" b="1" dirty="0" smtClean="0">
                <a:solidFill>
                  <a:srgbClr val="FF0000"/>
                </a:solidFill>
              </a:rPr>
              <a:t>Counting Photo I-Card </a:t>
            </a:r>
            <a:r>
              <a:rPr lang="en-US" dirty="0" smtClean="0"/>
              <a:t>to be issued- agents to affix their signature.</a:t>
            </a:r>
          </a:p>
          <a:p>
            <a:endParaRPr lang="en-US" dirty="0"/>
          </a:p>
        </p:txBody>
      </p:sp>
    </p:spTree>
    <p:extLst>
      <p:ext uri="{BB962C8B-B14F-4D97-AF65-F5344CB8AC3E}">
        <p14:creationId xmlns:p14="http://schemas.microsoft.com/office/powerpoint/2010/main" val="24176114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88" y="76200"/>
            <a:ext cx="8805387" cy="1143000"/>
          </a:xfrm>
        </p:spPr>
        <p:style>
          <a:lnRef idx="1">
            <a:schemeClr val="accent5"/>
          </a:lnRef>
          <a:fillRef idx="2">
            <a:schemeClr val="accent5"/>
          </a:fillRef>
          <a:effectRef idx="1">
            <a:schemeClr val="accent5"/>
          </a:effectRef>
          <a:fontRef idx="minor">
            <a:schemeClr val="dk1"/>
          </a:fontRef>
        </p:style>
        <p:txBody>
          <a:bodyPr/>
          <a:lstStyle/>
          <a:p>
            <a:r>
              <a:rPr lang="en-US" b="1" dirty="0" smtClean="0"/>
              <a:t>Counting Agents</a:t>
            </a:r>
            <a:endParaRPr lang="en-US" b="1" dirty="0"/>
          </a:p>
        </p:txBody>
      </p:sp>
      <p:sp>
        <p:nvSpPr>
          <p:cNvPr id="3" name="Content Placeholder 2"/>
          <p:cNvSpPr>
            <a:spLocks noGrp="1"/>
          </p:cNvSpPr>
          <p:nvPr>
            <p:ph idx="1"/>
          </p:nvPr>
        </p:nvSpPr>
        <p:spPr>
          <a:xfrm>
            <a:off x="489188" y="1447801"/>
            <a:ext cx="8805387" cy="5257800"/>
          </a:xfrm>
        </p:spPr>
        <p:txBody>
          <a:bodyPr>
            <a:normAutofit fontScale="92500"/>
          </a:bodyPr>
          <a:lstStyle/>
          <a:p>
            <a:pPr lvl="0" algn="just"/>
            <a:r>
              <a:rPr lang="en-US" dirty="0"/>
              <a:t>The law does not prescribed any specific qualifications for persons to be appointed as counting agents.</a:t>
            </a:r>
          </a:p>
          <a:p>
            <a:pPr lvl="0" algn="just"/>
            <a:r>
              <a:rPr lang="en-US" dirty="0"/>
              <a:t>Candidates are advised to appoint mature persons who are above 18 years as their counting agents. </a:t>
            </a:r>
          </a:p>
          <a:p>
            <a:pPr lvl="0" algn="just"/>
            <a:r>
              <a:rPr lang="en-US" dirty="0"/>
              <a:t>Any sitting minister either of Union Government</a:t>
            </a:r>
            <a:r>
              <a:rPr lang="en-US" dirty="0" smtClean="0"/>
              <a:t>/  State </a:t>
            </a:r>
            <a:r>
              <a:rPr lang="en-US" dirty="0"/>
              <a:t>G</a:t>
            </a:r>
            <a:r>
              <a:rPr lang="en-US" dirty="0" smtClean="0"/>
              <a:t>overnment</a:t>
            </a:r>
            <a:r>
              <a:rPr lang="en-US" dirty="0"/>
              <a:t>, sitting MP/MLA/ MLC, Mayor or </a:t>
            </a:r>
            <a:r>
              <a:rPr lang="en-US" dirty="0" smtClean="0"/>
              <a:t>Chairperson </a:t>
            </a:r>
            <a:r>
              <a:rPr lang="en-US" dirty="0"/>
              <a:t>of </a:t>
            </a:r>
            <a:r>
              <a:rPr lang="en-US" dirty="0" smtClean="0"/>
              <a:t>Municipality/</a:t>
            </a:r>
            <a:r>
              <a:rPr lang="en-US" dirty="0" err="1"/>
              <a:t>Z</a:t>
            </a:r>
            <a:r>
              <a:rPr lang="en-US" dirty="0" err="1" smtClean="0"/>
              <a:t>ila</a:t>
            </a:r>
            <a:r>
              <a:rPr lang="en-US" dirty="0" smtClean="0"/>
              <a:t> </a:t>
            </a:r>
            <a:r>
              <a:rPr lang="en-US" dirty="0" err="1" smtClean="0"/>
              <a:t>Parishad</a:t>
            </a:r>
            <a:r>
              <a:rPr lang="en-US" dirty="0" smtClean="0"/>
              <a:t>/Panchayat </a:t>
            </a:r>
            <a:r>
              <a:rPr lang="en-US" dirty="0" err="1" smtClean="0"/>
              <a:t>Samity</a:t>
            </a:r>
            <a:r>
              <a:rPr lang="en-US" dirty="0" smtClean="0"/>
              <a:t> </a:t>
            </a:r>
            <a:r>
              <a:rPr lang="en-US" dirty="0"/>
              <a:t>or any other person with security cover will not be allowed to act as a counting </a:t>
            </a:r>
            <a:r>
              <a:rPr lang="en-US" dirty="0" smtClean="0"/>
              <a:t>agent.</a:t>
            </a:r>
            <a:endParaRPr lang="en-US" dirty="0"/>
          </a:p>
        </p:txBody>
      </p:sp>
    </p:spTree>
    <p:extLst>
      <p:ext uri="{BB962C8B-B14F-4D97-AF65-F5344CB8AC3E}">
        <p14:creationId xmlns:p14="http://schemas.microsoft.com/office/powerpoint/2010/main" val="2416861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342786" y="6543676"/>
            <a:ext cx="3098192" cy="365125"/>
          </a:xfrm>
        </p:spPr>
        <p:txBody>
          <a:bodyPr/>
          <a:lstStyle/>
          <a:p>
            <a:pPr>
              <a:defRPr/>
            </a:pPr>
            <a:r>
              <a:rPr lang="en-US" dirty="0"/>
              <a:t>Learning Module of RO/ARO</a:t>
            </a:r>
          </a:p>
        </p:txBody>
      </p:sp>
      <p:sp>
        <p:nvSpPr>
          <p:cNvPr id="53251" name="Slide Number Placeholder 5"/>
          <p:cNvSpPr>
            <a:spLocks noGrp="1"/>
          </p:cNvSpPr>
          <p:nvPr>
            <p:ph type="sldNum" sz="quarter" idx="12"/>
          </p:nvPr>
        </p:nvSpPr>
        <p:spPr bwMode="auto">
          <a:xfrm>
            <a:off x="7011697" y="6543676"/>
            <a:ext cx="2282878" cy="365125"/>
          </a:xfrm>
          <a:noFill/>
          <a:ln>
            <a:miter lim="800000"/>
            <a:headEnd/>
            <a:tailEnd/>
          </a:ln>
        </p:spPr>
        <p:txBody>
          <a:bodyPr/>
          <a:lstStyle/>
          <a:p>
            <a:fld id="{8088B174-8825-4F99-823A-C490DC03192D}" type="slidenum">
              <a:rPr lang="en-US"/>
              <a:pPr/>
              <a:t>54</a:t>
            </a:fld>
            <a:endParaRPr lang="en-US"/>
          </a:p>
        </p:txBody>
      </p:sp>
      <p:sp>
        <p:nvSpPr>
          <p:cNvPr id="53252" name="Content Placeholder 3"/>
          <p:cNvSpPr>
            <a:spLocks noGrp="1"/>
          </p:cNvSpPr>
          <p:nvPr>
            <p:ph idx="1"/>
          </p:nvPr>
        </p:nvSpPr>
        <p:spPr>
          <a:xfrm>
            <a:off x="0" y="1625600"/>
            <a:ext cx="1752924" cy="2908300"/>
          </a:xfrm>
        </p:spPr>
        <p:txBody>
          <a:bodyPr/>
          <a:lstStyle/>
          <a:p>
            <a:pPr marL="0" indent="0" eaLnBrk="1" hangingPunct="1">
              <a:buFont typeface="Arial" charset="0"/>
              <a:buNone/>
            </a:pPr>
            <a:r>
              <a:rPr lang="en-US" sz="2000" smtClean="0">
                <a:solidFill>
                  <a:srgbClr val="FF0000"/>
                </a:solidFill>
              </a:rPr>
              <a:t>Form 18: Appointment of Counting Agents</a:t>
            </a:r>
          </a:p>
        </p:txBody>
      </p:sp>
      <p:sp>
        <p:nvSpPr>
          <p:cNvPr id="53253" name="TextBox 2"/>
          <p:cNvSpPr txBox="1">
            <a:spLocks noChangeArrowheads="1"/>
          </p:cNvSpPr>
          <p:nvPr/>
        </p:nvSpPr>
        <p:spPr bwMode="auto">
          <a:xfrm>
            <a:off x="3451494" y="2882900"/>
            <a:ext cx="184666" cy="369332"/>
          </a:xfrm>
          <a:prstGeom prst="rect">
            <a:avLst/>
          </a:prstGeom>
          <a:noFill/>
          <a:ln w="9525">
            <a:noFill/>
            <a:miter lim="800000"/>
            <a:headEnd/>
            <a:tailEnd/>
          </a:ln>
        </p:spPr>
        <p:txBody>
          <a:bodyPr wrap="none">
            <a:spAutoFit/>
          </a:bodyPr>
          <a:lstStyle/>
          <a:p>
            <a:pPr eaLnBrk="1" hangingPunct="1"/>
            <a:endParaRPr lang="en-US"/>
          </a:p>
        </p:txBody>
      </p:sp>
      <p:pic>
        <p:nvPicPr>
          <p:cNvPr id="53254" name="Picture 2"/>
          <p:cNvPicPr>
            <a:picLocks noChangeAspect="1" noChangeArrowheads="1"/>
          </p:cNvPicPr>
          <p:nvPr/>
        </p:nvPicPr>
        <p:blipFill>
          <a:blip r:embed="rId2" cstate="print"/>
          <a:srcRect/>
          <a:stretch>
            <a:fillRect/>
          </a:stretch>
        </p:blipFill>
        <p:spPr bwMode="auto">
          <a:xfrm>
            <a:off x="1752924" y="1"/>
            <a:ext cx="7541651" cy="6543675"/>
          </a:xfrm>
          <a:prstGeom prst="rect">
            <a:avLst/>
          </a:prstGeom>
          <a:noFill/>
          <a:ln w="9525">
            <a:noFill/>
            <a:miter lim="800000"/>
            <a:headEnd/>
            <a:tailEnd/>
          </a:ln>
        </p:spPr>
      </p:pic>
    </p:spTree>
    <p:extLst>
      <p:ext uri="{BB962C8B-B14F-4D97-AF65-F5344CB8AC3E}">
        <p14:creationId xmlns:p14="http://schemas.microsoft.com/office/powerpoint/2010/main" val="765956809"/>
      </p:ext>
    </p:extLst>
  </p:cSld>
  <p:clrMapOvr>
    <a:masterClrMapping/>
  </p:clrMapOvr>
  <p:transition spd="slow" advClick="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Counting staff &amp; counting agents</a:t>
            </a:r>
            <a:endParaRPr lang="en-US" sz="2800" b="1" dirty="0">
              <a:solidFill>
                <a:srgbClr val="000000"/>
              </a:solidFill>
            </a:endParaRPr>
          </a:p>
        </p:txBody>
      </p:sp>
      <p:sp>
        <p:nvSpPr>
          <p:cNvPr id="48131"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366731690"/>
              </p:ext>
            </p:extLst>
          </p:nvPr>
        </p:nvGraphicFramePr>
        <p:xfrm>
          <a:off x="122153" y="827022"/>
          <a:ext cx="9687088"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86E3FB18-FE82-4FB8-9FDB-51F1AD773BAE}" type="slidenum">
              <a:rPr lang="en-US" altLang="en-US" smtClean="0">
                <a:solidFill>
                  <a:srgbClr val="898989"/>
                </a:solidFill>
              </a:rPr>
              <a:pPr/>
              <a:t>55</a:t>
            </a:fld>
            <a:endParaRPr lang="en-US" altLang="en-US" smtClean="0">
              <a:solidFill>
                <a:srgbClr val="898989"/>
              </a:solidFill>
            </a:endParaRPr>
          </a:p>
        </p:txBody>
      </p:sp>
    </p:spTree>
    <p:extLst>
      <p:ext uri="{BB962C8B-B14F-4D97-AF65-F5344CB8AC3E}">
        <p14:creationId xmlns:p14="http://schemas.microsoft.com/office/powerpoint/2010/main" val="2835055230"/>
      </p:ext>
    </p:extLst>
  </p:cSld>
  <p:clrMapOvr>
    <a:masterClrMapping/>
  </p:clrMapOvr>
  <p:transition spd="slow" advClick="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Counting staff &amp; counting agents</a:t>
            </a:r>
            <a:endParaRPr lang="en-US" sz="2800" b="1" dirty="0">
              <a:solidFill>
                <a:srgbClr val="000000"/>
              </a:solidFill>
            </a:endParaRPr>
          </a:p>
        </p:txBody>
      </p:sp>
      <p:sp>
        <p:nvSpPr>
          <p:cNvPr id="49155" name="TextBox 2"/>
          <p:cNvSpPr txBox="1">
            <a:spLocks noChangeArrowheads="1"/>
          </p:cNvSpPr>
          <p:nvPr/>
        </p:nvSpPr>
        <p:spPr bwMode="auto">
          <a:xfrm>
            <a:off x="3451494" y="28829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373905743"/>
              </p:ext>
            </p:extLst>
          </p:nvPr>
        </p:nvGraphicFramePr>
        <p:xfrm>
          <a:off x="122153" y="827022"/>
          <a:ext cx="9687088"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E79A7E0-C73E-4FC6-8E2F-E195D975461D}" type="slidenum">
              <a:rPr lang="en-US" altLang="en-US" smtClean="0">
                <a:solidFill>
                  <a:srgbClr val="898989"/>
                </a:solidFill>
              </a:rPr>
              <a:pPr/>
              <a:t>56</a:t>
            </a:fld>
            <a:endParaRPr lang="en-US" altLang="en-US" smtClean="0">
              <a:solidFill>
                <a:srgbClr val="898989"/>
              </a:solidFill>
            </a:endParaRPr>
          </a:p>
        </p:txBody>
      </p:sp>
    </p:spTree>
    <p:extLst>
      <p:ext uri="{BB962C8B-B14F-4D97-AF65-F5344CB8AC3E}">
        <p14:creationId xmlns:p14="http://schemas.microsoft.com/office/powerpoint/2010/main" val="5625613"/>
      </p:ext>
    </p:extLst>
  </p:cSld>
  <p:clrMapOvr>
    <a:masterClrMapping/>
  </p:clrMapOvr>
  <p:transition spd="slow" advClick="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3"/>
          <p:cNvSpPr>
            <a:spLocks noGrp="1"/>
          </p:cNvSpPr>
          <p:nvPr>
            <p:ph idx="1"/>
          </p:nvPr>
        </p:nvSpPr>
        <p:spPr>
          <a:xfrm>
            <a:off x="0" y="990600"/>
            <a:ext cx="1739336" cy="4381500"/>
          </a:xfrm>
        </p:spPr>
        <p:txBody>
          <a:bodyPr/>
          <a:lstStyle/>
          <a:p>
            <a:pPr marL="0" indent="0" eaLnBrk="1" hangingPunct="1">
              <a:buFont typeface="Arial" charset="0"/>
              <a:buNone/>
            </a:pPr>
            <a:r>
              <a:rPr lang="en-US" sz="2000" b="1" smtClean="0">
                <a:solidFill>
                  <a:srgbClr val="FF0000"/>
                </a:solidFill>
              </a:rPr>
              <a:t>Form 18: Appointment of Counting Agents</a:t>
            </a:r>
          </a:p>
        </p:txBody>
      </p:sp>
      <p:pic>
        <p:nvPicPr>
          <p:cNvPr id="54275" name="Picture 3"/>
          <p:cNvPicPr>
            <a:picLocks noChangeAspect="1" noChangeArrowheads="1"/>
          </p:cNvPicPr>
          <p:nvPr/>
        </p:nvPicPr>
        <p:blipFill>
          <a:blip r:embed="rId2" cstate="print"/>
          <a:srcRect/>
          <a:stretch>
            <a:fillRect/>
          </a:stretch>
        </p:blipFill>
        <p:spPr bwMode="auto">
          <a:xfrm>
            <a:off x="1739336" y="228600"/>
            <a:ext cx="7827010" cy="6289675"/>
          </a:xfrm>
          <a:prstGeom prst="rect">
            <a:avLst/>
          </a:prstGeom>
          <a:noFill/>
          <a:ln w="9525">
            <a:noFill/>
            <a:miter lim="800000"/>
            <a:headEnd/>
            <a:tailEnd/>
          </a:ln>
        </p:spPr>
      </p:pic>
      <p:sp>
        <p:nvSpPr>
          <p:cNvPr id="54276" name="TextBox 1"/>
          <p:cNvSpPr txBox="1">
            <a:spLocks noChangeArrowheads="1"/>
          </p:cNvSpPr>
          <p:nvPr/>
        </p:nvSpPr>
        <p:spPr bwMode="auto">
          <a:xfrm>
            <a:off x="8221079" y="6413501"/>
            <a:ext cx="1440387" cy="307975"/>
          </a:xfrm>
          <a:prstGeom prst="rect">
            <a:avLst/>
          </a:prstGeom>
          <a:noFill/>
          <a:ln w="9525">
            <a:noFill/>
            <a:miter lim="800000"/>
            <a:headEnd/>
            <a:tailEnd/>
          </a:ln>
        </p:spPr>
        <p:txBody>
          <a:bodyPr>
            <a:spAutoFit/>
          </a:bodyPr>
          <a:lstStyle/>
          <a:p>
            <a:pPr algn="r" eaLnBrk="1" hangingPunct="1"/>
            <a:r>
              <a:rPr lang="en-IN" sz="1400"/>
              <a:t>32</a:t>
            </a:r>
          </a:p>
        </p:txBody>
      </p:sp>
    </p:spTree>
    <p:extLst>
      <p:ext uri="{BB962C8B-B14F-4D97-AF65-F5344CB8AC3E}">
        <p14:creationId xmlns:p14="http://schemas.microsoft.com/office/powerpoint/2010/main" val="3549871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n-US" sz="13800" b="1" dirty="0" smtClean="0">
                <a:solidFill>
                  <a:schemeClr val="tx1"/>
                </a:solidFill>
              </a:rPr>
              <a:t>Thanks</a:t>
            </a:r>
            <a:endParaRPr lang="en-US" sz="13800" b="1" dirty="0">
              <a:solidFill>
                <a:schemeClr val="tx1"/>
              </a:solidFill>
            </a:endParaRPr>
          </a:p>
        </p:txBody>
      </p:sp>
    </p:spTree>
    <p:extLst>
      <p:ext uri="{BB962C8B-B14F-4D97-AF65-F5344CB8AC3E}">
        <p14:creationId xmlns:p14="http://schemas.microsoft.com/office/powerpoint/2010/main" val="233494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801725" y="-3175"/>
            <a:ext cx="8302610" cy="1085850"/>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en-US" sz="2800" b="1" dirty="0" smtClean="0">
                <a:solidFill>
                  <a:srgbClr val="000000"/>
                </a:solidFill>
              </a:rPr>
              <a:t>Major </a:t>
            </a:r>
            <a:r>
              <a:rPr lang="en-US" sz="2800" b="1" dirty="0">
                <a:solidFill>
                  <a:srgbClr val="000000"/>
                </a:solidFill>
              </a:rPr>
              <a:t>legal provisions related to counting and election return </a:t>
            </a:r>
            <a:endParaRPr lang="en-US" sz="3000" b="1" dirty="0">
              <a:solidFill>
                <a:sysClr val="windowText" lastClr="000000"/>
              </a:solidFill>
              <a:latin typeface="Times"/>
              <a:ea typeface="+mj-ea"/>
              <a:cs typeface="Times"/>
            </a:endParaRPr>
          </a:p>
        </p:txBody>
      </p:sp>
      <p:graphicFrame>
        <p:nvGraphicFramePr>
          <p:cNvPr id="10" name="Content Placeholder 9"/>
          <p:cNvGraphicFramePr>
            <a:graphicFrameLocks noGrp="1"/>
          </p:cNvGraphicFramePr>
          <p:nvPr>
            <p:ph idx="1"/>
          </p:nvPr>
        </p:nvGraphicFramePr>
        <p:xfrm>
          <a:off x="281855" y="1082870"/>
          <a:ext cx="9420377" cy="5940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TextBox 4"/>
          <p:cNvSpPr txBox="1">
            <a:spLocks noChangeArrowheads="1"/>
          </p:cNvSpPr>
          <p:nvPr/>
        </p:nvSpPr>
        <p:spPr bwMode="auto">
          <a:xfrm flipV="1">
            <a:off x="4073171" y="1366838"/>
            <a:ext cx="453518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t> </a:t>
            </a:r>
          </a:p>
        </p:txBody>
      </p:sp>
      <p:sp>
        <p:nvSpPr>
          <p:cNvPr id="81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89B682CB-D5EF-4000-AECB-65817D844F9D}" type="slidenum">
              <a:rPr lang="en-US" altLang="en-US" smtClean="0">
                <a:solidFill>
                  <a:srgbClr val="898989"/>
                </a:solidFill>
              </a:rPr>
              <a:pPr/>
              <a:t>6</a:t>
            </a:fld>
            <a:endParaRPr lang="en-US" altLang="en-US" smtClean="0">
              <a:solidFill>
                <a:srgbClr val="898989"/>
              </a:solidFill>
            </a:endParaRPr>
          </a:p>
        </p:txBody>
      </p:sp>
    </p:spTree>
    <p:extLst>
      <p:ext uri="{BB962C8B-B14F-4D97-AF65-F5344CB8AC3E}">
        <p14:creationId xmlns:p14="http://schemas.microsoft.com/office/powerpoint/2010/main" val="13608491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68" y="0"/>
            <a:ext cx="7867776" cy="984250"/>
          </a:xfrm>
        </p:spPr>
        <p:style>
          <a:lnRef idx="1">
            <a:schemeClr val="accent5"/>
          </a:lnRef>
          <a:fillRef idx="2">
            <a:schemeClr val="accent5"/>
          </a:fillRef>
          <a:effectRef idx="1">
            <a:schemeClr val="accent5"/>
          </a:effectRef>
          <a:fontRef idx="minor">
            <a:schemeClr val="dk1"/>
          </a:fontRef>
        </p:style>
        <p:txBody>
          <a:bodyPr rtlCol="0">
            <a:normAutofit/>
          </a:bodyPr>
          <a:lstStyle/>
          <a:p>
            <a:pPr eaLnBrk="1" fontAlgn="auto" hangingPunct="1">
              <a:spcAft>
                <a:spcPts val="0"/>
              </a:spcAft>
              <a:defRPr/>
            </a:pPr>
            <a:r>
              <a:rPr lang="en-US" sz="2800" b="1" dirty="0" smtClean="0">
                <a:solidFill>
                  <a:srgbClr val="000000"/>
                </a:solidFill>
              </a:rPr>
              <a:t>Major </a:t>
            </a:r>
            <a:r>
              <a:rPr lang="en-US" sz="2800" b="1" dirty="0">
                <a:solidFill>
                  <a:srgbClr val="000000"/>
                </a:solidFill>
              </a:rPr>
              <a:t>legal provisions related to counting and election return </a:t>
            </a:r>
          </a:p>
        </p:txBody>
      </p:sp>
      <p:sp>
        <p:nvSpPr>
          <p:cNvPr id="3" name="Content Placeholder 2"/>
          <p:cNvSpPr>
            <a:spLocks noGrp="1"/>
          </p:cNvSpPr>
          <p:nvPr>
            <p:ph idx="1"/>
          </p:nvPr>
        </p:nvSpPr>
        <p:spPr>
          <a:xfrm>
            <a:off x="489189" y="1760539"/>
            <a:ext cx="9061871" cy="4365625"/>
          </a:xfrm>
        </p:spPr>
        <p:txBody>
          <a:bodyPr/>
          <a:lstStyle/>
          <a:p>
            <a:pPr marL="0" indent="0" algn="just" eaLnBrk="1" hangingPunct="1">
              <a:buFont typeface="Arial" charset="0"/>
              <a:buNone/>
            </a:pPr>
            <a:r>
              <a:rPr lang="en-US" altLang="en-US" b="1" u="sng" dirty="0" smtClean="0"/>
              <a:t>Rule 66A</a:t>
            </a:r>
            <a:r>
              <a:rPr lang="en-US" altLang="en-US" dirty="0" smtClean="0"/>
              <a:t>: In relation to counting of votes where EVMs are used, the provisions of Rules 50-54 have been made applicable. And in lieu of Rule 55, 56 and 57, Rules 55C, 56C and 57C  have been made applicable.</a:t>
            </a:r>
          </a:p>
        </p:txBody>
      </p:sp>
      <p:sp>
        <p:nvSpPr>
          <p:cNvPr id="9220" name="TextBox 8"/>
          <p:cNvSpPr txBox="1">
            <a:spLocks noChangeArrowheads="1"/>
          </p:cNvSpPr>
          <p:nvPr/>
        </p:nvSpPr>
        <p:spPr bwMode="auto">
          <a:xfrm>
            <a:off x="1887112" y="1166813"/>
            <a:ext cx="572757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rPr>
              <a:t>CONDUCT OF ELECTIONS RULES, 1961</a:t>
            </a:r>
          </a:p>
        </p:txBody>
      </p:sp>
      <p:sp>
        <p:nvSpPr>
          <p:cNvPr id="922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7648DBC3-C669-401C-9E20-139C87648B80}" type="slidenum">
              <a:rPr lang="en-US" altLang="en-US" smtClean="0">
                <a:solidFill>
                  <a:srgbClr val="898989"/>
                </a:solidFill>
              </a:rPr>
              <a:pPr/>
              <a:t>7</a:t>
            </a:fld>
            <a:endParaRPr lang="en-US" altLang="en-US" smtClean="0">
              <a:solidFill>
                <a:srgbClr val="898989"/>
              </a:solidFill>
            </a:endParaRPr>
          </a:p>
        </p:txBody>
      </p:sp>
    </p:spTree>
    <p:extLst>
      <p:ext uri="{BB962C8B-B14F-4D97-AF65-F5344CB8AC3E}">
        <p14:creationId xmlns:p14="http://schemas.microsoft.com/office/powerpoint/2010/main" val="3011341453"/>
      </p:ext>
    </p:extLst>
  </p:cSld>
  <p:clrMapOvr>
    <a:masterClrMapping/>
  </p:clrMapOvr>
  <p:transition spd="slow"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883257" y="12700"/>
            <a:ext cx="8411318" cy="1098550"/>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en-US" sz="2800" b="1" dirty="0" smtClean="0">
                <a:solidFill>
                  <a:srgbClr val="000000"/>
                </a:solidFill>
              </a:rPr>
              <a:t>Major </a:t>
            </a:r>
            <a:r>
              <a:rPr lang="en-US" sz="2800" b="1" dirty="0">
                <a:solidFill>
                  <a:srgbClr val="000000"/>
                </a:solidFill>
              </a:rPr>
              <a:t>legal provisions related to counting and election return </a:t>
            </a:r>
            <a:endParaRPr lang="en-US" sz="3000" b="1" dirty="0">
              <a:solidFill>
                <a:sysClr val="windowText" lastClr="000000"/>
              </a:solidFill>
              <a:latin typeface="Times"/>
              <a:ea typeface="+mj-ea"/>
              <a:cs typeface="Times"/>
            </a:endParaRPr>
          </a:p>
        </p:txBody>
      </p:sp>
      <p:graphicFrame>
        <p:nvGraphicFramePr>
          <p:cNvPr id="8" name="Diagram 7"/>
          <p:cNvGraphicFramePr/>
          <p:nvPr/>
        </p:nvGraphicFramePr>
        <p:xfrm>
          <a:off x="489188" y="1721330"/>
          <a:ext cx="8642324" cy="463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TextBox 8"/>
          <p:cNvSpPr txBox="1">
            <a:spLocks noChangeArrowheads="1"/>
          </p:cNvSpPr>
          <p:nvPr/>
        </p:nvSpPr>
        <p:spPr bwMode="auto">
          <a:xfrm>
            <a:off x="2075653" y="1162051"/>
            <a:ext cx="539126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t>Conduct of Elections Rules, 1961</a:t>
            </a:r>
          </a:p>
        </p:txBody>
      </p:sp>
      <p:sp>
        <p:nvSpPr>
          <p:cNvPr id="102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E272A1E4-FB5C-472F-BBF9-9CAB9B329610}" type="slidenum">
              <a:rPr lang="en-US" altLang="en-US" smtClean="0">
                <a:solidFill>
                  <a:srgbClr val="898989"/>
                </a:solidFill>
              </a:rPr>
              <a:pPr/>
              <a:t>8</a:t>
            </a:fld>
            <a:endParaRPr lang="en-US" altLang="en-US" smtClean="0">
              <a:solidFill>
                <a:srgbClr val="898989"/>
              </a:solidFill>
            </a:endParaRPr>
          </a:p>
        </p:txBody>
      </p:sp>
    </p:spTree>
    <p:extLst>
      <p:ext uri="{BB962C8B-B14F-4D97-AF65-F5344CB8AC3E}">
        <p14:creationId xmlns:p14="http://schemas.microsoft.com/office/powerpoint/2010/main" val="7077406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856079" y="0"/>
            <a:ext cx="7922130" cy="1098550"/>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en-US" sz="2800" b="1" dirty="0" smtClean="0">
                <a:solidFill>
                  <a:srgbClr val="000000"/>
                </a:solidFill>
              </a:rPr>
              <a:t>Major </a:t>
            </a:r>
            <a:r>
              <a:rPr lang="en-US" sz="2800" b="1" dirty="0">
                <a:solidFill>
                  <a:srgbClr val="000000"/>
                </a:solidFill>
              </a:rPr>
              <a:t>legal provisions related to counting and election return </a:t>
            </a:r>
            <a:endParaRPr lang="en-US" sz="3000" b="1" dirty="0">
              <a:solidFill>
                <a:sysClr val="windowText" lastClr="000000"/>
              </a:solidFill>
              <a:latin typeface="Times"/>
              <a:ea typeface="+mj-ea"/>
              <a:cs typeface="Times"/>
            </a:endParaRPr>
          </a:p>
        </p:txBody>
      </p:sp>
      <p:graphicFrame>
        <p:nvGraphicFramePr>
          <p:cNvPr id="8" name="Diagram 7"/>
          <p:cNvGraphicFramePr/>
          <p:nvPr/>
        </p:nvGraphicFramePr>
        <p:xfrm>
          <a:off x="489188" y="1468583"/>
          <a:ext cx="8642324" cy="463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D14A95F4-EFEB-4D08-8BCE-FD37BB07546C}" type="slidenum">
              <a:rPr lang="en-US" altLang="en-US" smtClean="0">
                <a:solidFill>
                  <a:srgbClr val="898989"/>
                </a:solidFill>
              </a:rPr>
              <a:pPr/>
              <a:t>9</a:t>
            </a:fld>
            <a:endParaRPr lang="en-US" altLang="en-US" smtClean="0">
              <a:solidFill>
                <a:srgbClr val="898989"/>
              </a:solidFill>
            </a:endParaRPr>
          </a:p>
        </p:txBody>
      </p:sp>
    </p:spTree>
    <p:extLst>
      <p:ext uri="{BB962C8B-B14F-4D97-AF65-F5344CB8AC3E}">
        <p14:creationId xmlns:p14="http://schemas.microsoft.com/office/powerpoint/2010/main" val="25203726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2977</TotalTime>
  <Words>3371</Words>
  <Application>Microsoft Office PowerPoint</Application>
  <PresentationFormat>Custom</PresentationFormat>
  <Paragraphs>426</Paragraphs>
  <Slides>58</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Document</vt:lpstr>
      <vt:lpstr> Counting process</vt:lpstr>
      <vt:lpstr>Contents of the Presentation</vt:lpstr>
      <vt:lpstr>1.1 Major Legal Provisions related to Counting</vt:lpstr>
      <vt:lpstr>Major legal provisions related to counting and election return </vt:lpstr>
      <vt:lpstr>Major legal provisions related to counting and election return </vt:lpstr>
      <vt:lpstr>Major legal provisions related to counting and election return </vt:lpstr>
      <vt:lpstr>Major legal provisions related to counting and election return </vt:lpstr>
      <vt:lpstr>Major legal provisions related to counting and election return </vt:lpstr>
      <vt:lpstr>Major legal provisions related to counting and election return </vt:lpstr>
      <vt:lpstr>Major legal provisions related to counting and election return </vt:lpstr>
      <vt:lpstr>PowerPoint Presentation</vt:lpstr>
      <vt:lpstr>Major legal provisions related to counting and election return </vt:lpstr>
      <vt:lpstr>Major legal provisions related to counting and election return </vt:lpstr>
      <vt:lpstr> 1.2 Infrastructure and security arrangements at counting centres</vt:lpstr>
      <vt:lpstr> Infrastructure and security arrangements at counting centres</vt:lpstr>
      <vt:lpstr> Infrastructure and security arrangements at counting centres</vt:lpstr>
      <vt:lpstr>Infrastructure and security arrangements at counting centres</vt:lpstr>
      <vt:lpstr>PowerPoint Presentation</vt:lpstr>
      <vt:lpstr>PowerPoint Presentation</vt:lpstr>
      <vt:lpstr>Infrastructural and security arrangements at counting centers</vt:lpstr>
      <vt:lpstr>Infrastructural and security arrangements at counting centres</vt:lpstr>
      <vt:lpstr>Infrastructural and security arrangements at counting centres</vt:lpstr>
      <vt:lpstr>Infrastructural and security arrangements at counting centres</vt:lpstr>
      <vt:lpstr>Counting Hall Arrangements</vt:lpstr>
      <vt:lpstr>Counting Hall Arrangements</vt:lpstr>
      <vt:lpstr>Infrastructure and security arrangements at counting centres</vt:lpstr>
      <vt:lpstr>Infrastructure and security arrangements at counting centres</vt:lpstr>
      <vt:lpstr>PowerPoint Presentation</vt:lpstr>
      <vt:lpstr>PowerPoint Presentation</vt:lpstr>
      <vt:lpstr>PowerPoint Presentation</vt:lpstr>
      <vt:lpstr>PowerPoint Presentation</vt:lpstr>
      <vt:lpstr>PowerPoint Presentation</vt:lpstr>
      <vt:lpstr>Counting Centre Arrangements (Rooms)</vt:lpstr>
      <vt:lpstr>Infrastructure arrangements at counting centres</vt:lpstr>
      <vt:lpstr>Management inside Counting Hall</vt:lpstr>
      <vt:lpstr>Management inside Counting Hall</vt:lpstr>
      <vt:lpstr>Media Management</vt:lpstr>
      <vt:lpstr>Infrastructure and security arrangements at counting centres</vt:lpstr>
      <vt:lpstr>Infrastructure and security arrangements at counting centres</vt:lpstr>
      <vt:lpstr>Infrastructure and security arrangements at counting centres</vt:lpstr>
      <vt:lpstr>PowerPoint Presentation</vt:lpstr>
      <vt:lpstr>Infrastructure and security arrangements at counting centres</vt:lpstr>
      <vt:lpstr>PowerPoint Presentation</vt:lpstr>
      <vt:lpstr>Presence of SPG Protection with SPG Protectee in Counting Hall</vt:lpstr>
      <vt:lpstr>Infrastructure and security arrangements at counting centers</vt:lpstr>
      <vt:lpstr>DISCIPLINE &amp; DECORUM IN COUNTING HALL</vt:lpstr>
      <vt:lpstr>PowerPoint Presentation</vt:lpstr>
      <vt:lpstr>Counting staff &amp; counting agents</vt:lpstr>
      <vt:lpstr>Annexure 44</vt:lpstr>
      <vt:lpstr>PowerPoint Presentation</vt:lpstr>
      <vt:lpstr>Randomization of Counting Personnel</vt:lpstr>
      <vt:lpstr>Counting Agents</vt:lpstr>
      <vt:lpstr>Counting Agents</vt:lpstr>
      <vt:lpstr>PowerPoint Presentation</vt:lpstr>
      <vt:lpstr>Counting staff &amp; counting agents</vt:lpstr>
      <vt:lpstr>Counting staff &amp; counting agents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chittaranjan santra</dc:creator>
  <cp:lastModifiedBy>ECI</cp:lastModifiedBy>
  <cp:revision>296</cp:revision>
  <cp:lastPrinted>2018-11-01T12:30:41Z</cp:lastPrinted>
  <dcterms:created xsi:type="dcterms:W3CDTF">2016-05-06T09:51:36Z</dcterms:created>
  <dcterms:modified xsi:type="dcterms:W3CDTF">2018-11-01T14:24:09Z</dcterms:modified>
</cp:coreProperties>
</file>